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2" r:id="rId2"/>
  </p:sldMasterIdLst>
  <p:notesMasterIdLst>
    <p:notesMasterId r:id="rId70"/>
  </p:notesMasterIdLst>
  <p:sldIdLst>
    <p:sldId id="302" r:id="rId3"/>
    <p:sldId id="301" r:id="rId4"/>
    <p:sldId id="300" r:id="rId5"/>
    <p:sldId id="299" r:id="rId6"/>
    <p:sldId id="298" r:id="rId7"/>
    <p:sldId id="297" r:id="rId8"/>
    <p:sldId id="296" r:id="rId9"/>
    <p:sldId id="295" r:id="rId10"/>
    <p:sldId id="294" r:id="rId11"/>
    <p:sldId id="293" r:id="rId12"/>
    <p:sldId id="292" r:id="rId13"/>
    <p:sldId id="303" r:id="rId14"/>
    <p:sldId id="291" r:id="rId15"/>
    <p:sldId id="290" r:id="rId16"/>
    <p:sldId id="315" r:id="rId17"/>
    <p:sldId id="319" r:id="rId18"/>
    <p:sldId id="280" r:id="rId19"/>
    <p:sldId id="304" r:id="rId20"/>
    <p:sldId id="317" r:id="rId21"/>
    <p:sldId id="316" r:id="rId22"/>
    <p:sldId id="289" r:id="rId23"/>
    <p:sldId id="288" r:id="rId24"/>
    <p:sldId id="287" r:id="rId25"/>
    <p:sldId id="305" r:id="rId26"/>
    <p:sldId id="286" r:id="rId27"/>
    <p:sldId id="285" r:id="rId28"/>
    <p:sldId id="318" r:id="rId29"/>
    <p:sldId id="311" r:id="rId30"/>
    <p:sldId id="282" r:id="rId31"/>
    <p:sldId id="281" r:id="rId32"/>
    <p:sldId id="306" r:id="rId33"/>
    <p:sldId id="279" r:id="rId34"/>
    <p:sldId id="284" r:id="rId35"/>
    <p:sldId id="283" r:id="rId36"/>
    <p:sldId id="308" r:id="rId37"/>
    <p:sldId id="277" r:id="rId38"/>
    <p:sldId id="276" r:id="rId39"/>
    <p:sldId id="310" r:id="rId40"/>
    <p:sldId id="309" r:id="rId41"/>
    <p:sldId id="320" r:id="rId42"/>
    <p:sldId id="321" r:id="rId43"/>
    <p:sldId id="260" r:id="rId44"/>
    <p:sldId id="322" r:id="rId45"/>
    <p:sldId id="259" r:id="rId46"/>
    <p:sldId id="278" r:id="rId47"/>
    <p:sldId id="312" r:id="rId48"/>
    <p:sldId id="313" r:id="rId49"/>
    <p:sldId id="314" r:id="rId50"/>
    <p:sldId id="274" r:id="rId51"/>
    <p:sldId id="273" r:id="rId52"/>
    <p:sldId id="323" r:id="rId53"/>
    <p:sldId id="272" r:id="rId54"/>
    <p:sldId id="271" r:id="rId55"/>
    <p:sldId id="326" r:id="rId56"/>
    <p:sldId id="324" r:id="rId57"/>
    <p:sldId id="325" r:id="rId58"/>
    <p:sldId id="327" r:id="rId59"/>
    <p:sldId id="332" r:id="rId60"/>
    <p:sldId id="328" r:id="rId61"/>
    <p:sldId id="329" r:id="rId62"/>
    <p:sldId id="267" r:id="rId63"/>
    <p:sldId id="266" r:id="rId64"/>
    <p:sldId id="268" r:id="rId65"/>
    <p:sldId id="330" r:id="rId66"/>
    <p:sldId id="331" r:id="rId67"/>
    <p:sldId id="262" r:id="rId68"/>
    <p:sldId id="261"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2F2F2"/>
    <a:srgbClr val="00682F"/>
    <a:srgbClr val="FAD6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DE76D7-51C8-4022-AC24-11D8DE62165B}" v="606" dt="2023-09-28T02:33:49.720"/>
    <p1510:client id="{B09BB53C-4724-64C5-85A6-F869F2685C3B}" v="47" vWet="48" dt="2023-09-28T01:04:08.688"/>
    <p1510:client id="{CD2FF5A7-AE6D-7766-D425-16BCAB94AE61}" v="376" dt="2023-09-27T13:56:16.9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7290" autoAdjust="0"/>
    <p:restoredTop sz="69069" autoAdjust="0"/>
  </p:normalViewPr>
  <p:slideViewPr>
    <p:cSldViewPr snapToGrid="0">
      <p:cViewPr varScale="1">
        <p:scale>
          <a:sx n="35" d="100"/>
          <a:sy n="35" d="100"/>
        </p:scale>
        <p:origin x="38" y="50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microsoft.com/office/2015/10/relationships/revisionInfo" Target="revisionInfo.xml"/><Relationship Id="rId7" Type="http://schemas.openxmlformats.org/officeDocument/2006/relationships/slide" Target="slides/slide5.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oumna Badawy" userId="S::youmna.badawy@johnabbott.qc.ca::b530a2ca-c296-40d9-b563-89c5f82abcf4" providerId="AD" clId="Web-{E48FFB0A-277C-1870-8182-90BA98D67632}"/>
    <pc:docChg chg="modSld">
      <pc:chgData name="Youmna Badawy" userId="S::youmna.badawy@johnabbott.qc.ca::b530a2ca-c296-40d9-b563-89c5f82abcf4" providerId="AD" clId="Web-{E48FFB0A-277C-1870-8182-90BA98D67632}" dt="2023-09-26T17:49:46.914" v="1" actId="20577"/>
      <pc:docMkLst>
        <pc:docMk/>
      </pc:docMkLst>
      <pc:sldChg chg="modSp">
        <pc:chgData name="Youmna Badawy" userId="S::youmna.badawy@johnabbott.qc.ca::b530a2ca-c296-40d9-b563-89c5f82abcf4" providerId="AD" clId="Web-{E48FFB0A-277C-1870-8182-90BA98D67632}" dt="2023-09-26T17:49:46.914" v="1" actId="20577"/>
        <pc:sldMkLst>
          <pc:docMk/>
          <pc:sldMk cId="1812239960" sldId="302"/>
        </pc:sldMkLst>
        <pc:spChg chg="mod">
          <ac:chgData name="Youmna Badawy" userId="S::youmna.badawy@johnabbott.qc.ca::b530a2ca-c296-40d9-b563-89c5f82abcf4" providerId="AD" clId="Web-{E48FFB0A-277C-1870-8182-90BA98D67632}" dt="2023-09-26T17:49:46.914" v="1" actId="20577"/>
          <ac:spMkLst>
            <pc:docMk/>
            <pc:sldMk cId="1812239960" sldId="302"/>
            <ac:spMk id="136" creationId="{00000000-0000-0000-0000-000000000000}"/>
          </ac:spMkLst>
        </pc:spChg>
      </pc:sldChg>
    </pc:docChg>
  </pc:docChgLst>
  <pc:docChgLst>
    <pc:chgData name="Youmna Badawy" userId="S::youmna.badawy@johnabbott.qc.ca::b530a2ca-c296-40d9-b563-89c5f82abcf4" providerId="AD" clId="Web-{CD2FF5A7-AE6D-7766-D425-16BCAB94AE61}"/>
    <pc:docChg chg="addSld modSld sldOrd">
      <pc:chgData name="Youmna Badawy" userId="S::youmna.badawy@johnabbott.qc.ca::b530a2ca-c296-40d9-b563-89c5f82abcf4" providerId="AD" clId="Web-{CD2FF5A7-AE6D-7766-D425-16BCAB94AE61}" dt="2023-09-27T13:56:16.919" v="351" actId="14100"/>
      <pc:docMkLst>
        <pc:docMk/>
      </pc:docMkLst>
      <pc:sldChg chg="modSp">
        <pc:chgData name="Youmna Badawy" userId="S::youmna.badawy@johnabbott.qc.ca::b530a2ca-c296-40d9-b563-89c5f82abcf4" providerId="AD" clId="Web-{CD2FF5A7-AE6D-7766-D425-16BCAB94AE61}" dt="2023-09-27T13:54:53.730" v="346" actId="20577"/>
        <pc:sldMkLst>
          <pc:docMk/>
          <pc:sldMk cId="2919693452" sldId="276"/>
        </pc:sldMkLst>
        <pc:spChg chg="mod">
          <ac:chgData name="Youmna Badawy" userId="S::youmna.badawy@johnabbott.qc.ca::b530a2ca-c296-40d9-b563-89c5f82abcf4" providerId="AD" clId="Web-{CD2FF5A7-AE6D-7766-D425-16BCAB94AE61}" dt="2023-09-27T13:54:53.730" v="346" actId="20577"/>
          <ac:spMkLst>
            <pc:docMk/>
            <pc:sldMk cId="2919693452" sldId="276"/>
            <ac:spMk id="307" creationId="{00000000-0000-0000-0000-000000000000}"/>
          </ac:spMkLst>
        </pc:spChg>
      </pc:sldChg>
      <pc:sldChg chg="ord">
        <pc:chgData name="Youmna Badawy" userId="S::youmna.badawy@johnabbott.qc.ca::b530a2ca-c296-40d9-b563-89c5f82abcf4" providerId="AD" clId="Web-{CD2FF5A7-AE6D-7766-D425-16BCAB94AE61}" dt="2023-09-27T13:42:00.198" v="92"/>
        <pc:sldMkLst>
          <pc:docMk/>
          <pc:sldMk cId="2797473898" sldId="280"/>
        </pc:sldMkLst>
      </pc:sldChg>
      <pc:sldChg chg="modSp">
        <pc:chgData name="Youmna Badawy" userId="S::youmna.badawy@johnabbott.qc.ca::b530a2ca-c296-40d9-b563-89c5f82abcf4" providerId="AD" clId="Web-{CD2FF5A7-AE6D-7766-D425-16BCAB94AE61}" dt="2023-09-27T13:42:27.449" v="96" actId="20577"/>
        <pc:sldMkLst>
          <pc:docMk/>
          <pc:sldMk cId="4170116103" sldId="288"/>
        </pc:sldMkLst>
        <pc:spChg chg="mod">
          <ac:chgData name="Youmna Badawy" userId="S::youmna.badawy@johnabbott.qc.ca::b530a2ca-c296-40d9-b563-89c5f82abcf4" providerId="AD" clId="Web-{CD2FF5A7-AE6D-7766-D425-16BCAB94AE61}" dt="2023-09-27T13:42:27.449" v="96" actId="20577"/>
          <ac:spMkLst>
            <pc:docMk/>
            <pc:sldMk cId="4170116103" sldId="288"/>
            <ac:spMk id="222" creationId="{00000000-0000-0000-0000-000000000000}"/>
          </ac:spMkLst>
        </pc:spChg>
      </pc:sldChg>
      <pc:sldChg chg="ord">
        <pc:chgData name="Youmna Badawy" userId="S::youmna.badawy@johnabbott.qc.ca::b530a2ca-c296-40d9-b563-89c5f82abcf4" providerId="AD" clId="Web-{CD2FF5A7-AE6D-7766-D425-16BCAB94AE61}" dt="2023-09-27T13:42:11.698" v="93"/>
        <pc:sldMkLst>
          <pc:docMk/>
          <pc:sldMk cId="3007636320" sldId="304"/>
        </pc:sldMkLst>
      </pc:sldChg>
      <pc:sldChg chg="modSp">
        <pc:chgData name="Youmna Badawy" userId="S::youmna.badawy@johnabbott.qc.ca::b530a2ca-c296-40d9-b563-89c5f82abcf4" providerId="AD" clId="Web-{CD2FF5A7-AE6D-7766-D425-16BCAB94AE61}" dt="2023-09-27T13:42:31.668" v="97" actId="20577"/>
        <pc:sldMkLst>
          <pc:docMk/>
          <pc:sldMk cId="2922054825" sldId="305"/>
        </pc:sldMkLst>
        <pc:spChg chg="mod">
          <ac:chgData name="Youmna Badawy" userId="S::youmna.badawy@johnabbott.qc.ca::b530a2ca-c296-40d9-b563-89c5f82abcf4" providerId="AD" clId="Web-{CD2FF5A7-AE6D-7766-D425-16BCAB94AE61}" dt="2023-09-27T13:42:31.668" v="97" actId="20577"/>
          <ac:spMkLst>
            <pc:docMk/>
            <pc:sldMk cId="2922054825" sldId="305"/>
            <ac:spMk id="163" creationId="{00000000-0000-0000-0000-000000000000}"/>
          </ac:spMkLst>
        </pc:spChg>
      </pc:sldChg>
      <pc:sldChg chg="modSp">
        <pc:chgData name="Youmna Badawy" userId="S::youmna.badawy@johnabbott.qc.ca::b530a2ca-c296-40d9-b563-89c5f82abcf4" providerId="AD" clId="Web-{CD2FF5A7-AE6D-7766-D425-16BCAB94AE61}" dt="2023-09-27T13:49:20.379" v="236" actId="1076"/>
        <pc:sldMkLst>
          <pc:docMk/>
          <pc:sldMk cId="1645562953" sldId="306"/>
        </pc:sldMkLst>
        <pc:spChg chg="mod">
          <ac:chgData name="Youmna Badawy" userId="S::youmna.badawy@johnabbott.qc.ca::b530a2ca-c296-40d9-b563-89c5f82abcf4" providerId="AD" clId="Web-{CD2FF5A7-AE6D-7766-D425-16BCAB94AE61}" dt="2023-09-27T13:49:06.051" v="235" actId="20577"/>
          <ac:spMkLst>
            <pc:docMk/>
            <pc:sldMk cId="1645562953" sldId="306"/>
            <ac:spMk id="3" creationId="{3EDC31DA-28BC-D9F9-9225-5A8862FAC153}"/>
          </ac:spMkLst>
        </pc:spChg>
        <pc:picChg chg="mod modCrop">
          <ac:chgData name="Youmna Badawy" userId="S::youmna.badawy@johnabbott.qc.ca::b530a2ca-c296-40d9-b563-89c5f82abcf4" providerId="AD" clId="Web-{CD2FF5A7-AE6D-7766-D425-16BCAB94AE61}" dt="2023-09-27T13:49:20.379" v="236" actId="1076"/>
          <ac:picMkLst>
            <pc:docMk/>
            <pc:sldMk cId="1645562953" sldId="306"/>
            <ac:picMk id="4" creationId="{E2745FD0-EEF6-81B8-5486-249981907035}"/>
          </ac:picMkLst>
        </pc:picChg>
      </pc:sldChg>
      <pc:sldChg chg="modSp">
        <pc:chgData name="Youmna Badawy" userId="S::youmna.badawy@johnabbott.qc.ca::b530a2ca-c296-40d9-b563-89c5f82abcf4" providerId="AD" clId="Web-{CD2FF5A7-AE6D-7766-D425-16BCAB94AE61}" dt="2023-09-27T13:50:56.569" v="290" actId="20577"/>
        <pc:sldMkLst>
          <pc:docMk/>
          <pc:sldMk cId="3584763725" sldId="308"/>
        </pc:sldMkLst>
        <pc:spChg chg="mod">
          <ac:chgData name="Youmna Badawy" userId="S::youmna.badawy@johnabbott.qc.ca::b530a2ca-c296-40d9-b563-89c5f82abcf4" providerId="AD" clId="Web-{CD2FF5A7-AE6D-7766-D425-16BCAB94AE61}" dt="2023-09-27T13:50:56.569" v="290" actId="20577"/>
          <ac:spMkLst>
            <pc:docMk/>
            <pc:sldMk cId="3584763725" sldId="308"/>
            <ac:spMk id="4" creationId="{19D1CF84-E631-C5AA-EFBE-B7D117CAD214}"/>
          </ac:spMkLst>
        </pc:spChg>
      </pc:sldChg>
      <pc:sldChg chg="addSp modSp add replId">
        <pc:chgData name="Youmna Badawy" userId="S::youmna.badawy@johnabbott.qc.ca::b530a2ca-c296-40d9-b563-89c5f82abcf4" providerId="AD" clId="Web-{CD2FF5A7-AE6D-7766-D425-16BCAB94AE61}" dt="2023-09-27T13:41:51.448" v="91" actId="1076"/>
        <pc:sldMkLst>
          <pc:docMk/>
          <pc:sldMk cId="216641627" sldId="319"/>
        </pc:sldMkLst>
        <pc:spChg chg="add mod">
          <ac:chgData name="Youmna Badawy" userId="S::youmna.badawy@johnabbott.qc.ca::b530a2ca-c296-40d9-b563-89c5f82abcf4" providerId="AD" clId="Web-{CD2FF5A7-AE6D-7766-D425-16BCAB94AE61}" dt="2023-09-27T13:41:11.135" v="55" actId="1076"/>
          <ac:spMkLst>
            <pc:docMk/>
            <pc:sldMk cId="216641627" sldId="319"/>
            <ac:spMk id="2" creationId="{F34BB119-ED97-EB36-F288-D1C6602F5BD2}"/>
          </ac:spMkLst>
        </pc:spChg>
        <pc:spChg chg="add mod">
          <ac:chgData name="Youmna Badawy" userId="S::youmna.badawy@johnabbott.qc.ca::b530a2ca-c296-40d9-b563-89c5f82abcf4" providerId="AD" clId="Web-{CD2FF5A7-AE6D-7766-D425-16BCAB94AE61}" dt="2023-09-27T13:41:51.448" v="91" actId="1076"/>
          <ac:spMkLst>
            <pc:docMk/>
            <pc:sldMk cId="216641627" sldId="319"/>
            <ac:spMk id="3" creationId="{A741DB24-8394-5997-432A-5401D7DB4EAF}"/>
          </ac:spMkLst>
        </pc:spChg>
      </pc:sldChg>
      <pc:sldChg chg="modSp new">
        <pc:chgData name="Youmna Badawy" userId="S::youmna.badawy@johnabbott.qc.ca::b530a2ca-c296-40d9-b563-89c5f82abcf4" providerId="AD" clId="Web-{CD2FF5A7-AE6D-7766-D425-16BCAB94AE61}" dt="2023-09-27T13:56:16.919" v="351" actId="14100"/>
        <pc:sldMkLst>
          <pc:docMk/>
          <pc:sldMk cId="3684174627" sldId="320"/>
        </pc:sldMkLst>
        <pc:spChg chg="mod">
          <ac:chgData name="Youmna Badawy" userId="S::youmna.badawy@johnabbott.qc.ca::b530a2ca-c296-40d9-b563-89c5f82abcf4" providerId="AD" clId="Web-{CD2FF5A7-AE6D-7766-D425-16BCAB94AE61}" dt="2023-09-27T13:56:13.841" v="350" actId="20577"/>
          <ac:spMkLst>
            <pc:docMk/>
            <pc:sldMk cId="3684174627" sldId="320"/>
            <ac:spMk id="2" creationId="{C326C68E-D40C-2D01-B938-6AEEAC4FC236}"/>
          </ac:spMkLst>
        </pc:spChg>
        <pc:spChg chg="mod">
          <ac:chgData name="Youmna Badawy" userId="S::youmna.badawy@johnabbott.qc.ca::b530a2ca-c296-40d9-b563-89c5f82abcf4" providerId="AD" clId="Web-{CD2FF5A7-AE6D-7766-D425-16BCAB94AE61}" dt="2023-09-27T13:56:16.919" v="351" actId="14100"/>
          <ac:spMkLst>
            <pc:docMk/>
            <pc:sldMk cId="3684174627" sldId="320"/>
            <ac:spMk id="3" creationId="{54CF2D20-6B0C-A72E-FABA-32EA76437AF6}"/>
          </ac:spMkLst>
        </pc:spChg>
      </pc:sldChg>
    </pc:docChg>
  </pc:docChgLst>
  <pc:docChgLst>
    <pc:chgData name="Youmna Badawy" userId="S::youmna.badawy@johnabbott.qc.ca::b530a2ca-c296-40d9-b563-89c5f82abcf4" providerId="AD" clId="Web-{B09BB53C-4724-64C5-85A6-F869F2685C3B}"/>
    <pc:docChg chg="addSld delSld modSld sldOrd">
      <pc:chgData name="Youmna Badawy" userId="S::youmna.badawy@johnabbott.qc.ca::b530a2ca-c296-40d9-b563-89c5f82abcf4" providerId="AD" clId="Web-{B09BB53C-4724-64C5-85A6-F869F2685C3B}" dt="2023-09-28T01:04:07.953" v="45" actId="14100"/>
      <pc:docMkLst>
        <pc:docMk/>
      </pc:docMkLst>
      <pc:sldChg chg="new del">
        <pc:chgData name="Youmna Badawy" userId="S::youmna.badawy@johnabbott.qc.ca::b530a2ca-c296-40d9-b563-89c5f82abcf4" providerId="AD" clId="Web-{B09BB53C-4724-64C5-85A6-F869F2685C3B}" dt="2023-09-28T01:03:40.126" v="1"/>
        <pc:sldMkLst>
          <pc:docMk/>
          <pc:sldMk cId="666158128" sldId="323"/>
        </pc:sldMkLst>
      </pc:sldChg>
      <pc:sldChg chg="modSp new ord">
        <pc:chgData name="Youmna Badawy" userId="S::youmna.badawy@johnabbott.qc.ca::b530a2ca-c296-40d9-b563-89c5f82abcf4" providerId="AD" clId="Web-{B09BB53C-4724-64C5-85A6-F869F2685C3B}" dt="2023-09-28T01:04:07.953" v="45" actId="14100"/>
        <pc:sldMkLst>
          <pc:docMk/>
          <pc:sldMk cId="1415402332" sldId="323"/>
        </pc:sldMkLst>
        <pc:spChg chg="mod">
          <ac:chgData name="Youmna Badawy" userId="S::youmna.badawy@johnabbott.qc.ca::b530a2ca-c296-40d9-b563-89c5f82abcf4" providerId="AD" clId="Web-{B09BB53C-4724-64C5-85A6-F869F2685C3B}" dt="2023-09-28T01:03:54.344" v="19" actId="20577"/>
          <ac:spMkLst>
            <pc:docMk/>
            <pc:sldMk cId="1415402332" sldId="323"/>
            <ac:spMk id="2" creationId="{73D213A3-8583-5B61-76DB-2EC39DD9F6E2}"/>
          </ac:spMkLst>
        </pc:spChg>
        <pc:spChg chg="mod">
          <ac:chgData name="Youmna Badawy" userId="S::youmna.badawy@johnabbott.qc.ca::b530a2ca-c296-40d9-b563-89c5f82abcf4" providerId="AD" clId="Web-{B09BB53C-4724-64C5-85A6-F869F2685C3B}" dt="2023-09-28T01:04:07.953" v="45" actId="14100"/>
          <ac:spMkLst>
            <pc:docMk/>
            <pc:sldMk cId="1415402332" sldId="323"/>
            <ac:spMk id="3" creationId="{3E84C116-A15B-6048-4C98-789FCCD7CDF9}"/>
          </ac:spMkLst>
        </pc:spChg>
      </pc:sldChg>
    </pc:docChg>
  </pc:docChgLst>
  <pc:docChgLst>
    <pc:chgData name="Youmna Badawy" userId="S::youmna.badawy@johnabbott.qc.ca::b530a2ca-c296-40d9-b563-89c5f82abcf4" providerId="AD" clId="Web-{CA6B7637-73A2-FC5B-614F-39303D8BEE9A}"/>
    <pc:docChg chg="addSld delSld modSld addMainMaster modMainMaster">
      <pc:chgData name="Youmna Badawy" userId="S::youmna.badawy@johnabbott.qc.ca::b530a2ca-c296-40d9-b563-89c5f82abcf4" providerId="AD" clId="Web-{CA6B7637-73A2-FC5B-614F-39303D8BEE9A}" dt="2023-08-29T16:15:56.516" v="60" actId="20577"/>
      <pc:docMkLst>
        <pc:docMk/>
      </pc:docMkLst>
      <pc:sldChg chg="del">
        <pc:chgData name="Youmna Badawy" userId="S::youmna.badawy@johnabbott.qc.ca::b530a2ca-c296-40d9-b563-89c5f82abcf4" providerId="AD" clId="Web-{CA6B7637-73A2-FC5B-614F-39303D8BEE9A}" dt="2023-08-29T16:15:39.516" v="46"/>
        <pc:sldMkLst>
          <pc:docMk/>
          <pc:sldMk cId="109857222" sldId="256"/>
        </pc:sldMkLst>
      </pc:sldChg>
      <pc:sldChg chg="add">
        <pc:chgData name="Youmna Badawy" userId="S::youmna.badawy@johnabbott.qc.ca::b530a2ca-c296-40d9-b563-89c5f82abcf4" providerId="AD" clId="Web-{CA6B7637-73A2-FC5B-614F-39303D8BEE9A}" dt="2023-08-29T16:15:24.750" v="0"/>
        <pc:sldMkLst>
          <pc:docMk/>
          <pc:sldMk cId="4183672613" sldId="257"/>
        </pc:sldMkLst>
      </pc:sldChg>
      <pc:sldChg chg="add">
        <pc:chgData name="Youmna Badawy" userId="S::youmna.badawy@johnabbott.qc.ca::b530a2ca-c296-40d9-b563-89c5f82abcf4" providerId="AD" clId="Web-{CA6B7637-73A2-FC5B-614F-39303D8BEE9A}" dt="2023-08-29T16:15:24.812" v="1"/>
        <pc:sldMkLst>
          <pc:docMk/>
          <pc:sldMk cId="1793243721" sldId="258"/>
        </pc:sldMkLst>
      </pc:sldChg>
      <pc:sldChg chg="add">
        <pc:chgData name="Youmna Badawy" userId="S::youmna.badawy@johnabbott.qc.ca::b530a2ca-c296-40d9-b563-89c5f82abcf4" providerId="AD" clId="Web-{CA6B7637-73A2-FC5B-614F-39303D8BEE9A}" dt="2023-08-29T16:15:24.890" v="2"/>
        <pc:sldMkLst>
          <pc:docMk/>
          <pc:sldMk cId="3723174993" sldId="259"/>
        </pc:sldMkLst>
      </pc:sldChg>
      <pc:sldChg chg="add">
        <pc:chgData name="Youmna Badawy" userId="S::youmna.badawy@johnabbott.qc.ca::b530a2ca-c296-40d9-b563-89c5f82abcf4" providerId="AD" clId="Web-{CA6B7637-73A2-FC5B-614F-39303D8BEE9A}" dt="2023-08-29T16:15:24.969" v="3"/>
        <pc:sldMkLst>
          <pc:docMk/>
          <pc:sldMk cId="450048028" sldId="260"/>
        </pc:sldMkLst>
      </pc:sldChg>
      <pc:sldChg chg="add">
        <pc:chgData name="Youmna Badawy" userId="S::youmna.badawy@johnabbott.qc.ca::b530a2ca-c296-40d9-b563-89c5f82abcf4" providerId="AD" clId="Web-{CA6B7637-73A2-FC5B-614F-39303D8BEE9A}" dt="2023-08-29T16:15:25.047" v="4"/>
        <pc:sldMkLst>
          <pc:docMk/>
          <pc:sldMk cId="856248723" sldId="261"/>
        </pc:sldMkLst>
      </pc:sldChg>
      <pc:sldChg chg="add">
        <pc:chgData name="Youmna Badawy" userId="S::youmna.badawy@johnabbott.qc.ca::b530a2ca-c296-40d9-b563-89c5f82abcf4" providerId="AD" clId="Web-{CA6B7637-73A2-FC5B-614F-39303D8BEE9A}" dt="2023-08-29T16:15:25.125" v="5"/>
        <pc:sldMkLst>
          <pc:docMk/>
          <pc:sldMk cId="3606409631" sldId="262"/>
        </pc:sldMkLst>
      </pc:sldChg>
      <pc:sldChg chg="add">
        <pc:chgData name="Youmna Badawy" userId="S::youmna.badawy@johnabbott.qc.ca::b530a2ca-c296-40d9-b563-89c5f82abcf4" providerId="AD" clId="Web-{CA6B7637-73A2-FC5B-614F-39303D8BEE9A}" dt="2023-08-29T16:15:25.203" v="6"/>
        <pc:sldMkLst>
          <pc:docMk/>
          <pc:sldMk cId="1955818029" sldId="263"/>
        </pc:sldMkLst>
      </pc:sldChg>
      <pc:sldChg chg="add">
        <pc:chgData name="Youmna Badawy" userId="S::youmna.badawy@johnabbott.qc.ca::b530a2ca-c296-40d9-b563-89c5f82abcf4" providerId="AD" clId="Web-{CA6B7637-73A2-FC5B-614F-39303D8BEE9A}" dt="2023-08-29T16:15:25.265" v="7"/>
        <pc:sldMkLst>
          <pc:docMk/>
          <pc:sldMk cId="2873856168" sldId="264"/>
        </pc:sldMkLst>
      </pc:sldChg>
      <pc:sldChg chg="add">
        <pc:chgData name="Youmna Badawy" userId="S::youmna.badawy@johnabbott.qc.ca::b530a2ca-c296-40d9-b563-89c5f82abcf4" providerId="AD" clId="Web-{CA6B7637-73A2-FC5B-614F-39303D8BEE9A}" dt="2023-08-29T16:15:25.359" v="8"/>
        <pc:sldMkLst>
          <pc:docMk/>
          <pc:sldMk cId="2563994804" sldId="265"/>
        </pc:sldMkLst>
      </pc:sldChg>
      <pc:sldChg chg="add">
        <pc:chgData name="Youmna Badawy" userId="S::youmna.badawy@johnabbott.qc.ca::b530a2ca-c296-40d9-b563-89c5f82abcf4" providerId="AD" clId="Web-{CA6B7637-73A2-FC5B-614F-39303D8BEE9A}" dt="2023-08-29T16:15:25.422" v="9"/>
        <pc:sldMkLst>
          <pc:docMk/>
          <pc:sldMk cId="2037250422" sldId="266"/>
        </pc:sldMkLst>
      </pc:sldChg>
      <pc:sldChg chg="add">
        <pc:chgData name="Youmna Badawy" userId="S::youmna.badawy@johnabbott.qc.ca::b530a2ca-c296-40d9-b563-89c5f82abcf4" providerId="AD" clId="Web-{CA6B7637-73A2-FC5B-614F-39303D8BEE9A}" dt="2023-08-29T16:15:25.484" v="10"/>
        <pc:sldMkLst>
          <pc:docMk/>
          <pc:sldMk cId="883952571" sldId="267"/>
        </pc:sldMkLst>
      </pc:sldChg>
      <pc:sldChg chg="add">
        <pc:chgData name="Youmna Badawy" userId="S::youmna.badawy@johnabbott.qc.ca::b530a2ca-c296-40d9-b563-89c5f82abcf4" providerId="AD" clId="Web-{CA6B7637-73A2-FC5B-614F-39303D8BEE9A}" dt="2023-08-29T16:15:25.562" v="11"/>
        <pc:sldMkLst>
          <pc:docMk/>
          <pc:sldMk cId="2435293453" sldId="268"/>
        </pc:sldMkLst>
      </pc:sldChg>
      <pc:sldChg chg="add">
        <pc:chgData name="Youmna Badawy" userId="S::youmna.badawy@johnabbott.qc.ca::b530a2ca-c296-40d9-b563-89c5f82abcf4" providerId="AD" clId="Web-{CA6B7637-73A2-FC5B-614F-39303D8BEE9A}" dt="2023-08-29T16:15:25.703" v="12"/>
        <pc:sldMkLst>
          <pc:docMk/>
          <pc:sldMk cId="3530953784" sldId="269"/>
        </pc:sldMkLst>
      </pc:sldChg>
      <pc:sldChg chg="add">
        <pc:chgData name="Youmna Badawy" userId="S::youmna.badawy@johnabbott.qc.ca::b530a2ca-c296-40d9-b563-89c5f82abcf4" providerId="AD" clId="Web-{CA6B7637-73A2-FC5B-614F-39303D8BEE9A}" dt="2023-08-29T16:15:25.828" v="13"/>
        <pc:sldMkLst>
          <pc:docMk/>
          <pc:sldMk cId="2731068812" sldId="270"/>
        </pc:sldMkLst>
      </pc:sldChg>
      <pc:sldChg chg="add">
        <pc:chgData name="Youmna Badawy" userId="S::youmna.badawy@johnabbott.qc.ca::b530a2ca-c296-40d9-b563-89c5f82abcf4" providerId="AD" clId="Web-{CA6B7637-73A2-FC5B-614F-39303D8BEE9A}" dt="2023-08-29T16:15:25.906" v="14"/>
        <pc:sldMkLst>
          <pc:docMk/>
          <pc:sldMk cId="3767174723" sldId="271"/>
        </pc:sldMkLst>
      </pc:sldChg>
      <pc:sldChg chg="add">
        <pc:chgData name="Youmna Badawy" userId="S::youmna.badawy@johnabbott.qc.ca::b530a2ca-c296-40d9-b563-89c5f82abcf4" providerId="AD" clId="Web-{CA6B7637-73A2-FC5B-614F-39303D8BEE9A}" dt="2023-08-29T16:15:25.968" v="15"/>
        <pc:sldMkLst>
          <pc:docMk/>
          <pc:sldMk cId="2210090096" sldId="272"/>
        </pc:sldMkLst>
      </pc:sldChg>
      <pc:sldChg chg="add">
        <pc:chgData name="Youmna Badawy" userId="S::youmna.badawy@johnabbott.qc.ca::b530a2ca-c296-40d9-b563-89c5f82abcf4" providerId="AD" clId="Web-{CA6B7637-73A2-FC5B-614F-39303D8BEE9A}" dt="2023-08-29T16:15:26.047" v="16"/>
        <pc:sldMkLst>
          <pc:docMk/>
          <pc:sldMk cId="2710135636" sldId="273"/>
        </pc:sldMkLst>
      </pc:sldChg>
      <pc:sldChg chg="add">
        <pc:chgData name="Youmna Badawy" userId="S::youmna.badawy@johnabbott.qc.ca::b530a2ca-c296-40d9-b563-89c5f82abcf4" providerId="AD" clId="Web-{CA6B7637-73A2-FC5B-614F-39303D8BEE9A}" dt="2023-08-29T16:15:26.094" v="17"/>
        <pc:sldMkLst>
          <pc:docMk/>
          <pc:sldMk cId="2945450157" sldId="274"/>
        </pc:sldMkLst>
      </pc:sldChg>
      <pc:sldChg chg="add">
        <pc:chgData name="Youmna Badawy" userId="S::youmna.badawy@johnabbott.qc.ca::b530a2ca-c296-40d9-b563-89c5f82abcf4" providerId="AD" clId="Web-{CA6B7637-73A2-FC5B-614F-39303D8BEE9A}" dt="2023-08-29T16:15:26.172" v="18"/>
        <pc:sldMkLst>
          <pc:docMk/>
          <pc:sldMk cId="3475442765" sldId="275"/>
        </pc:sldMkLst>
      </pc:sldChg>
      <pc:sldChg chg="add">
        <pc:chgData name="Youmna Badawy" userId="S::youmna.badawy@johnabbott.qc.ca::b530a2ca-c296-40d9-b563-89c5f82abcf4" providerId="AD" clId="Web-{CA6B7637-73A2-FC5B-614F-39303D8BEE9A}" dt="2023-08-29T16:15:26.219" v="19"/>
        <pc:sldMkLst>
          <pc:docMk/>
          <pc:sldMk cId="2919693452" sldId="276"/>
        </pc:sldMkLst>
      </pc:sldChg>
      <pc:sldChg chg="add">
        <pc:chgData name="Youmna Badawy" userId="S::youmna.badawy@johnabbott.qc.ca::b530a2ca-c296-40d9-b563-89c5f82abcf4" providerId="AD" clId="Web-{CA6B7637-73A2-FC5B-614F-39303D8BEE9A}" dt="2023-08-29T16:15:26.281" v="20"/>
        <pc:sldMkLst>
          <pc:docMk/>
          <pc:sldMk cId="475601234" sldId="277"/>
        </pc:sldMkLst>
      </pc:sldChg>
      <pc:sldChg chg="add">
        <pc:chgData name="Youmna Badawy" userId="S::youmna.badawy@johnabbott.qc.ca::b530a2ca-c296-40d9-b563-89c5f82abcf4" providerId="AD" clId="Web-{CA6B7637-73A2-FC5B-614F-39303D8BEE9A}" dt="2023-08-29T16:15:26.344" v="21"/>
        <pc:sldMkLst>
          <pc:docMk/>
          <pc:sldMk cId="4130767580" sldId="278"/>
        </pc:sldMkLst>
      </pc:sldChg>
      <pc:sldChg chg="add">
        <pc:chgData name="Youmna Badawy" userId="S::youmna.badawy@johnabbott.qc.ca::b530a2ca-c296-40d9-b563-89c5f82abcf4" providerId="AD" clId="Web-{CA6B7637-73A2-FC5B-614F-39303D8BEE9A}" dt="2023-08-29T16:15:26.422" v="22"/>
        <pc:sldMkLst>
          <pc:docMk/>
          <pc:sldMk cId="3809960122" sldId="279"/>
        </pc:sldMkLst>
      </pc:sldChg>
      <pc:sldChg chg="add">
        <pc:chgData name="Youmna Badawy" userId="S::youmna.badawy@johnabbott.qc.ca::b530a2ca-c296-40d9-b563-89c5f82abcf4" providerId="AD" clId="Web-{CA6B7637-73A2-FC5B-614F-39303D8BEE9A}" dt="2023-08-29T16:15:26.531" v="23"/>
        <pc:sldMkLst>
          <pc:docMk/>
          <pc:sldMk cId="2797473898" sldId="280"/>
        </pc:sldMkLst>
      </pc:sldChg>
      <pc:sldChg chg="add">
        <pc:chgData name="Youmna Badawy" userId="S::youmna.badawy@johnabbott.qc.ca::b530a2ca-c296-40d9-b563-89c5f82abcf4" providerId="AD" clId="Web-{CA6B7637-73A2-FC5B-614F-39303D8BEE9A}" dt="2023-08-29T16:15:26.609" v="24"/>
        <pc:sldMkLst>
          <pc:docMk/>
          <pc:sldMk cId="603429135" sldId="281"/>
        </pc:sldMkLst>
      </pc:sldChg>
      <pc:sldChg chg="add">
        <pc:chgData name="Youmna Badawy" userId="S::youmna.badawy@johnabbott.qc.ca::b530a2ca-c296-40d9-b563-89c5f82abcf4" providerId="AD" clId="Web-{CA6B7637-73A2-FC5B-614F-39303D8BEE9A}" dt="2023-08-29T16:15:26.703" v="25"/>
        <pc:sldMkLst>
          <pc:docMk/>
          <pc:sldMk cId="1497506944" sldId="282"/>
        </pc:sldMkLst>
      </pc:sldChg>
      <pc:sldChg chg="add">
        <pc:chgData name="Youmna Badawy" userId="S::youmna.badawy@johnabbott.qc.ca::b530a2ca-c296-40d9-b563-89c5f82abcf4" providerId="AD" clId="Web-{CA6B7637-73A2-FC5B-614F-39303D8BEE9A}" dt="2023-08-29T16:15:26.828" v="26"/>
        <pc:sldMkLst>
          <pc:docMk/>
          <pc:sldMk cId="4124915583" sldId="283"/>
        </pc:sldMkLst>
      </pc:sldChg>
      <pc:sldChg chg="add">
        <pc:chgData name="Youmna Badawy" userId="S::youmna.badawy@johnabbott.qc.ca::b530a2ca-c296-40d9-b563-89c5f82abcf4" providerId="AD" clId="Web-{CA6B7637-73A2-FC5B-614F-39303D8BEE9A}" dt="2023-08-29T16:15:26.859" v="27"/>
        <pc:sldMkLst>
          <pc:docMk/>
          <pc:sldMk cId="3012939543" sldId="284"/>
        </pc:sldMkLst>
      </pc:sldChg>
      <pc:sldChg chg="add">
        <pc:chgData name="Youmna Badawy" userId="S::youmna.badawy@johnabbott.qc.ca::b530a2ca-c296-40d9-b563-89c5f82abcf4" providerId="AD" clId="Web-{CA6B7637-73A2-FC5B-614F-39303D8BEE9A}" dt="2023-08-29T16:15:26.922" v="28"/>
        <pc:sldMkLst>
          <pc:docMk/>
          <pc:sldMk cId="1389796299" sldId="285"/>
        </pc:sldMkLst>
      </pc:sldChg>
      <pc:sldChg chg="add">
        <pc:chgData name="Youmna Badawy" userId="S::youmna.badawy@johnabbott.qc.ca::b530a2ca-c296-40d9-b563-89c5f82abcf4" providerId="AD" clId="Web-{CA6B7637-73A2-FC5B-614F-39303D8BEE9A}" dt="2023-08-29T16:15:27.047" v="29"/>
        <pc:sldMkLst>
          <pc:docMk/>
          <pc:sldMk cId="2841040580" sldId="286"/>
        </pc:sldMkLst>
      </pc:sldChg>
      <pc:sldChg chg="add">
        <pc:chgData name="Youmna Badawy" userId="S::youmna.badawy@johnabbott.qc.ca::b530a2ca-c296-40d9-b563-89c5f82abcf4" providerId="AD" clId="Web-{CA6B7637-73A2-FC5B-614F-39303D8BEE9A}" dt="2023-08-29T16:15:27.156" v="30"/>
        <pc:sldMkLst>
          <pc:docMk/>
          <pc:sldMk cId="1999674863" sldId="287"/>
        </pc:sldMkLst>
      </pc:sldChg>
      <pc:sldChg chg="add">
        <pc:chgData name="Youmna Badawy" userId="S::youmna.badawy@johnabbott.qc.ca::b530a2ca-c296-40d9-b563-89c5f82abcf4" providerId="AD" clId="Web-{CA6B7637-73A2-FC5B-614F-39303D8BEE9A}" dt="2023-08-29T16:15:27.219" v="31"/>
        <pc:sldMkLst>
          <pc:docMk/>
          <pc:sldMk cId="4170116103" sldId="288"/>
        </pc:sldMkLst>
      </pc:sldChg>
      <pc:sldChg chg="add">
        <pc:chgData name="Youmna Badawy" userId="S::youmna.badawy@johnabbott.qc.ca::b530a2ca-c296-40d9-b563-89c5f82abcf4" providerId="AD" clId="Web-{CA6B7637-73A2-FC5B-614F-39303D8BEE9A}" dt="2023-08-29T16:15:27.265" v="32"/>
        <pc:sldMkLst>
          <pc:docMk/>
          <pc:sldMk cId="1423903790" sldId="289"/>
        </pc:sldMkLst>
      </pc:sldChg>
      <pc:sldChg chg="add">
        <pc:chgData name="Youmna Badawy" userId="S::youmna.badawy@johnabbott.qc.ca::b530a2ca-c296-40d9-b563-89c5f82abcf4" providerId="AD" clId="Web-{CA6B7637-73A2-FC5B-614F-39303D8BEE9A}" dt="2023-08-29T16:15:27.344" v="33"/>
        <pc:sldMkLst>
          <pc:docMk/>
          <pc:sldMk cId="1150064296" sldId="290"/>
        </pc:sldMkLst>
      </pc:sldChg>
      <pc:sldChg chg="add">
        <pc:chgData name="Youmna Badawy" userId="S::youmna.badawy@johnabbott.qc.ca::b530a2ca-c296-40d9-b563-89c5f82abcf4" providerId="AD" clId="Web-{CA6B7637-73A2-FC5B-614F-39303D8BEE9A}" dt="2023-08-29T16:15:27.406" v="34"/>
        <pc:sldMkLst>
          <pc:docMk/>
          <pc:sldMk cId="1781385902" sldId="291"/>
        </pc:sldMkLst>
      </pc:sldChg>
      <pc:sldChg chg="add">
        <pc:chgData name="Youmna Badawy" userId="S::youmna.badawy@johnabbott.qc.ca::b530a2ca-c296-40d9-b563-89c5f82abcf4" providerId="AD" clId="Web-{CA6B7637-73A2-FC5B-614F-39303D8BEE9A}" dt="2023-08-29T16:15:27.484" v="35"/>
        <pc:sldMkLst>
          <pc:docMk/>
          <pc:sldMk cId="877001335" sldId="292"/>
        </pc:sldMkLst>
      </pc:sldChg>
      <pc:sldChg chg="add">
        <pc:chgData name="Youmna Badawy" userId="S::youmna.badawy@johnabbott.qc.ca::b530a2ca-c296-40d9-b563-89c5f82abcf4" providerId="AD" clId="Web-{CA6B7637-73A2-FC5B-614F-39303D8BEE9A}" dt="2023-08-29T16:15:27.562" v="36"/>
        <pc:sldMkLst>
          <pc:docMk/>
          <pc:sldMk cId="799958009" sldId="293"/>
        </pc:sldMkLst>
      </pc:sldChg>
      <pc:sldChg chg="add">
        <pc:chgData name="Youmna Badawy" userId="S::youmna.badawy@johnabbott.qc.ca::b530a2ca-c296-40d9-b563-89c5f82abcf4" providerId="AD" clId="Web-{CA6B7637-73A2-FC5B-614F-39303D8BEE9A}" dt="2023-08-29T16:15:27.625" v="37"/>
        <pc:sldMkLst>
          <pc:docMk/>
          <pc:sldMk cId="1194742386" sldId="294"/>
        </pc:sldMkLst>
      </pc:sldChg>
      <pc:sldChg chg="add">
        <pc:chgData name="Youmna Badawy" userId="S::youmna.badawy@johnabbott.qc.ca::b530a2ca-c296-40d9-b563-89c5f82abcf4" providerId="AD" clId="Web-{CA6B7637-73A2-FC5B-614F-39303D8BEE9A}" dt="2023-08-29T16:15:27.781" v="38"/>
        <pc:sldMkLst>
          <pc:docMk/>
          <pc:sldMk cId="383570759" sldId="295"/>
        </pc:sldMkLst>
      </pc:sldChg>
      <pc:sldChg chg="add">
        <pc:chgData name="Youmna Badawy" userId="S::youmna.badawy@johnabbott.qc.ca::b530a2ca-c296-40d9-b563-89c5f82abcf4" providerId="AD" clId="Web-{CA6B7637-73A2-FC5B-614F-39303D8BEE9A}" dt="2023-08-29T16:15:27.828" v="39"/>
        <pc:sldMkLst>
          <pc:docMk/>
          <pc:sldMk cId="430445393" sldId="296"/>
        </pc:sldMkLst>
      </pc:sldChg>
      <pc:sldChg chg="add">
        <pc:chgData name="Youmna Badawy" userId="S::youmna.badawy@johnabbott.qc.ca::b530a2ca-c296-40d9-b563-89c5f82abcf4" providerId="AD" clId="Web-{CA6B7637-73A2-FC5B-614F-39303D8BEE9A}" dt="2023-08-29T16:15:27.922" v="40"/>
        <pc:sldMkLst>
          <pc:docMk/>
          <pc:sldMk cId="1199577987" sldId="297"/>
        </pc:sldMkLst>
      </pc:sldChg>
      <pc:sldChg chg="add">
        <pc:chgData name="Youmna Badawy" userId="S::youmna.badawy@johnabbott.qc.ca::b530a2ca-c296-40d9-b563-89c5f82abcf4" providerId="AD" clId="Web-{CA6B7637-73A2-FC5B-614F-39303D8BEE9A}" dt="2023-08-29T16:15:27.953" v="41"/>
        <pc:sldMkLst>
          <pc:docMk/>
          <pc:sldMk cId="3218864991" sldId="298"/>
        </pc:sldMkLst>
      </pc:sldChg>
      <pc:sldChg chg="add">
        <pc:chgData name="Youmna Badawy" userId="S::youmna.badawy@johnabbott.qc.ca::b530a2ca-c296-40d9-b563-89c5f82abcf4" providerId="AD" clId="Web-{CA6B7637-73A2-FC5B-614F-39303D8BEE9A}" dt="2023-08-29T16:15:28.094" v="42"/>
        <pc:sldMkLst>
          <pc:docMk/>
          <pc:sldMk cId="3914636604" sldId="299"/>
        </pc:sldMkLst>
      </pc:sldChg>
      <pc:sldChg chg="add">
        <pc:chgData name="Youmna Badawy" userId="S::youmna.badawy@johnabbott.qc.ca::b530a2ca-c296-40d9-b563-89c5f82abcf4" providerId="AD" clId="Web-{CA6B7637-73A2-FC5B-614F-39303D8BEE9A}" dt="2023-08-29T16:15:28.265" v="43"/>
        <pc:sldMkLst>
          <pc:docMk/>
          <pc:sldMk cId="2976640913" sldId="300"/>
        </pc:sldMkLst>
      </pc:sldChg>
      <pc:sldChg chg="add">
        <pc:chgData name="Youmna Badawy" userId="S::youmna.badawy@johnabbott.qc.ca::b530a2ca-c296-40d9-b563-89c5f82abcf4" providerId="AD" clId="Web-{CA6B7637-73A2-FC5B-614F-39303D8BEE9A}" dt="2023-08-29T16:15:28.344" v="44"/>
        <pc:sldMkLst>
          <pc:docMk/>
          <pc:sldMk cId="3574993154" sldId="301"/>
        </pc:sldMkLst>
      </pc:sldChg>
      <pc:sldChg chg="modSp add">
        <pc:chgData name="Youmna Badawy" userId="S::youmna.badawy@johnabbott.qc.ca::b530a2ca-c296-40d9-b563-89c5f82abcf4" providerId="AD" clId="Web-{CA6B7637-73A2-FC5B-614F-39303D8BEE9A}" dt="2023-08-29T16:15:56.516" v="60" actId="20577"/>
        <pc:sldMkLst>
          <pc:docMk/>
          <pc:sldMk cId="1812239960" sldId="302"/>
        </pc:sldMkLst>
        <pc:spChg chg="mod">
          <ac:chgData name="Youmna Badawy" userId="S::youmna.badawy@johnabbott.qc.ca::b530a2ca-c296-40d9-b563-89c5f82abcf4" providerId="AD" clId="Web-{CA6B7637-73A2-FC5B-614F-39303D8BEE9A}" dt="2023-08-29T16:15:56.516" v="60" actId="20577"/>
          <ac:spMkLst>
            <pc:docMk/>
            <pc:sldMk cId="1812239960" sldId="302"/>
            <ac:spMk id="135" creationId="{00000000-0000-0000-0000-000000000000}"/>
          </ac:spMkLst>
        </pc:spChg>
      </pc:sldChg>
      <pc:sldMasterChg chg="add addSldLayout">
        <pc:chgData name="Youmna Badawy" userId="S::youmna.badawy@johnabbott.qc.ca::b530a2ca-c296-40d9-b563-89c5f82abcf4" providerId="AD" clId="Web-{CA6B7637-73A2-FC5B-614F-39303D8BEE9A}" dt="2023-08-29T16:15:24.750" v="0"/>
        <pc:sldMasterMkLst>
          <pc:docMk/>
          <pc:sldMasterMk cId="0" sldId="2147483648"/>
        </pc:sldMasterMkLst>
        <pc:sldLayoutChg chg="add">
          <pc:chgData name="Youmna Badawy" userId="S::youmna.badawy@johnabbott.qc.ca::b530a2ca-c296-40d9-b563-89c5f82abcf4" providerId="AD" clId="Web-{CA6B7637-73A2-FC5B-614F-39303D8BEE9A}" dt="2023-08-29T16:15:24.750" v="0"/>
          <pc:sldLayoutMkLst>
            <pc:docMk/>
            <pc:sldMasterMk cId="0" sldId="2147483648"/>
            <pc:sldLayoutMk cId="0" sldId="2147483649"/>
          </pc:sldLayoutMkLst>
        </pc:sldLayoutChg>
        <pc:sldLayoutChg chg="add">
          <pc:chgData name="Youmna Badawy" userId="S::youmna.badawy@johnabbott.qc.ca::b530a2ca-c296-40d9-b563-89c5f82abcf4" providerId="AD" clId="Web-{CA6B7637-73A2-FC5B-614F-39303D8BEE9A}" dt="2023-08-29T16:15:24.750" v="0"/>
          <pc:sldLayoutMkLst>
            <pc:docMk/>
            <pc:sldMasterMk cId="0" sldId="2147483648"/>
            <pc:sldLayoutMk cId="0" sldId="2147483650"/>
          </pc:sldLayoutMkLst>
        </pc:sldLayoutChg>
        <pc:sldLayoutChg chg="add">
          <pc:chgData name="Youmna Badawy" userId="S::youmna.badawy@johnabbott.qc.ca::b530a2ca-c296-40d9-b563-89c5f82abcf4" providerId="AD" clId="Web-{CA6B7637-73A2-FC5B-614F-39303D8BEE9A}" dt="2023-08-29T16:15:24.750" v="0"/>
          <pc:sldLayoutMkLst>
            <pc:docMk/>
            <pc:sldMasterMk cId="0" sldId="2147483648"/>
            <pc:sldLayoutMk cId="0" sldId="2147483651"/>
          </pc:sldLayoutMkLst>
        </pc:sldLayoutChg>
        <pc:sldLayoutChg chg="add">
          <pc:chgData name="Youmna Badawy" userId="S::youmna.badawy@johnabbott.qc.ca::b530a2ca-c296-40d9-b563-89c5f82abcf4" providerId="AD" clId="Web-{CA6B7637-73A2-FC5B-614F-39303D8BEE9A}" dt="2023-08-29T16:15:24.750" v="0"/>
          <pc:sldLayoutMkLst>
            <pc:docMk/>
            <pc:sldMasterMk cId="0" sldId="2147483648"/>
            <pc:sldLayoutMk cId="0" sldId="2147483652"/>
          </pc:sldLayoutMkLst>
        </pc:sldLayoutChg>
        <pc:sldLayoutChg chg="add">
          <pc:chgData name="Youmna Badawy" userId="S::youmna.badawy@johnabbott.qc.ca::b530a2ca-c296-40d9-b563-89c5f82abcf4" providerId="AD" clId="Web-{CA6B7637-73A2-FC5B-614F-39303D8BEE9A}" dt="2023-08-29T16:15:24.750" v="0"/>
          <pc:sldLayoutMkLst>
            <pc:docMk/>
            <pc:sldMasterMk cId="0" sldId="2147483648"/>
            <pc:sldLayoutMk cId="0" sldId="2147483653"/>
          </pc:sldLayoutMkLst>
        </pc:sldLayoutChg>
        <pc:sldLayoutChg chg="add">
          <pc:chgData name="Youmna Badawy" userId="S::youmna.badawy@johnabbott.qc.ca::b530a2ca-c296-40d9-b563-89c5f82abcf4" providerId="AD" clId="Web-{CA6B7637-73A2-FC5B-614F-39303D8BEE9A}" dt="2023-08-29T16:15:24.750" v="0"/>
          <pc:sldLayoutMkLst>
            <pc:docMk/>
            <pc:sldMasterMk cId="0" sldId="2147483648"/>
            <pc:sldLayoutMk cId="0" sldId="2147483654"/>
          </pc:sldLayoutMkLst>
        </pc:sldLayoutChg>
        <pc:sldLayoutChg chg="add">
          <pc:chgData name="Youmna Badawy" userId="S::youmna.badawy@johnabbott.qc.ca::b530a2ca-c296-40d9-b563-89c5f82abcf4" providerId="AD" clId="Web-{CA6B7637-73A2-FC5B-614F-39303D8BEE9A}" dt="2023-08-29T16:15:24.750" v="0"/>
          <pc:sldLayoutMkLst>
            <pc:docMk/>
            <pc:sldMasterMk cId="0" sldId="2147483648"/>
            <pc:sldLayoutMk cId="0" sldId="2147483655"/>
          </pc:sldLayoutMkLst>
        </pc:sldLayoutChg>
        <pc:sldLayoutChg chg="add">
          <pc:chgData name="Youmna Badawy" userId="S::youmna.badawy@johnabbott.qc.ca::b530a2ca-c296-40d9-b563-89c5f82abcf4" providerId="AD" clId="Web-{CA6B7637-73A2-FC5B-614F-39303D8BEE9A}" dt="2023-08-29T16:15:24.750" v="0"/>
          <pc:sldLayoutMkLst>
            <pc:docMk/>
            <pc:sldMasterMk cId="0" sldId="2147483648"/>
            <pc:sldLayoutMk cId="0" sldId="2147483656"/>
          </pc:sldLayoutMkLst>
        </pc:sldLayoutChg>
        <pc:sldLayoutChg chg="add">
          <pc:chgData name="Youmna Badawy" userId="S::youmna.badawy@johnabbott.qc.ca::b530a2ca-c296-40d9-b563-89c5f82abcf4" providerId="AD" clId="Web-{CA6B7637-73A2-FC5B-614F-39303D8BEE9A}" dt="2023-08-29T16:15:24.750" v="0"/>
          <pc:sldLayoutMkLst>
            <pc:docMk/>
            <pc:sldMasterMk cId="0" sldId="2147483648"/>
            <pc:sldLayoutMk cId="0" sldId="2147483657"/>
          </pc:sldLayoutMkLst>
        </pc:sldLayoutChg>
        <pc:sldLayoutChg chg="add">
          <pc:chgData name="Youmna Badawy" userId="S::youmna.badawy@johnabbott.qc.ca::b530a2ca-c296-40d9-b563-89c5f82abcf4" providerId="AD" clId="Web-{CA6B7637-73A2-FC5B-614F-39303D8BEE9A}" dt="2023-08-29T16:15:24.750" v="0"/>
          <pc:sldLayoutMkLst>
            <pc:docMk/>
            <pc:sldMasterMk cId="0" sldId="2147483648"/>
            <pc:sldLayoutMk cId="0" sldId="2147483658"/>
          </pc:sldLayoutMkLst>
        </pc:sldLayoutChg>
        <pc:sldLayoutChg chg="add">
          <pc:chgData name="Youmna Badawy" userId="S::youmna.badawy@johnabbott.qc.ca::b530a2ca-c296-40d9-b563-89c5f82abcf4" providerId="AD" clId="Web-{CA6B7637-73A2-FC5B-614F-39303D8BEE9A}" dt="2023-08-29T16:15:24.750" v="0"/>
          <pc:sldLayoutMkLst>
            <pc:docMk/>
            <pc:sldMasterMk cId="0" sldId="2147483648"/>
            <pc:sldLayoutMk cId="0" sldId="2147483659"/>
          </pc:sldLayoutMkLst>
        </pc:sldLayoutChg>
        <pc:sldLayoutChg chg="add">
          <pc:chgData name="Youmna Badawy" userId="S::youmna.badawy@johnabbott.qc.ca::b530a2ca-c296-40d9-b563-89c5f82abcf4" providerId="AD" clId="Web-{CA6B7637-73A2-FC5B-614F-39303D8BEE9A}" dt="2023-08-29T16:15:24.750" v="0"/>
          <pc:sldLayoutMkLst>
            <pc:docMk/>
            <pc:sldMasterMk cId="0" sldId="2147483648"/>
            <pc:sldLayoutMk cId="0" sldId="2147483660"/>
          </pc:sldLayoutMkLst>
        </pc:sldLayoutChg>
        <pc:sldLayoutChg chg="add">
          <pc:chgData name="Youmna Badawy" userId="S::youmna.badawy@johnabbott.qc.ca::b530a2ca-c296-40d9-b563-89c5f82abcf4" providerId="AD" clId="Web-{CA6B7637-73A2-FC5B-614F-39303D8BEE9A}" dt="2023-08-29T16:15:24.750" v="0"/>
          <pc:sldLayoutMkLst>
            <pc:docMk/>
            <pc:sldMasterMk cId="0" sldId="2147483648"/>
            <pc:sldLayoutMk cId="0" sldId="2147483661"/>
          </pc:sldLayoutMkLst>
        </pc:sldLayoutChg>
        <pc:sldLayoutChg chg="add">
          <pc:chgData name="Youmna Badawy" userId="S::youmna.badawy@johnabbott.qc.ca::b530a2ca-c296-40d9-b563-89c5f82abcf4" providerId="AD" clId="Web-{CA6B7637-73A2-FC5B-614F-39303D8BEE9A}" dt="2023-08-29T16:15:24.750" v="0"/>
          <pc:sldLayoutMkLst>
            <pc:docMk/>
            <pc:sldMasterMk cId="0" sldId="2147483648"/>
            <pc:sldLayoutMk cId="0" sldId="2147483662"/>
          </pc:sldLayoutMkLst>
        </pc:sldLayoutChg>
        <pc:sldLayoutChg chg="add">
          <pc:chgData name="Youmna Badawy" userId="S::youmna.badawy@johnabbott.qc.ca::b530a2ca-c296-40d9-b563-89c5f82abcf4" providerId="AD" clId="Web-{CA6B7637-73A2-FC5B-614F-39303D8BEE9A}" dt="2023-08-29T16:15:24.750" v="0"/>
          <pc:sldLayoutMkLst>
            <pc:docMk/>
            <pc:sldMasterMk cId="0" sldId="2147483648"/>
            <pc:sldLayoutMk cId="0" sldId="2147483663"/>
          </pc:sldLayoutMkLst>
        </pc:sldLayoutChg>
      </pc:sldMasterChg>
      <pc:sldMasterChg chg="replId modSldLayout">
        <pc:chgData name="Youmna Badawy" userId="S::youmna.badawy@johnabbott.qc.ca::b530a2ca-c296-40d9-b563-89c5f82abcf4" providerId="AD" clId="Web-{CA6B7637-73A2-FC5B-614F-39303D8BEE9A}" dt="2023-08-29T16:15:24.750" v="0"/>
        <pc:sldMasterMkLst>
          <pc:docMk/>
          <pc:sldMasterMk cId="2460954070" sldId="2147483672"/>
        </pc:sldMasterMkLst>
        <pc:sldLayoutChg chg="replId">
          <pc:chgData name="Youmna Badawy" userId="S::youmna.badawy@johnabbott.qc.ca::b530a2ca-c296-40d9-b563-89c5f82abcf4" providerId="AD" clId="Web-{CA6B7637-73A2-FC5B-614F-39303D8BEE9A}" dt="2023-08-29T16:15:24.750" v="0"/>
          <pc:sldLayoutMkLst>
            <pc:docMk/>
            <pc:sldMasterMk cId="2460954070" sldId="2147483672"/>
            <pc:sldLayoutMk cId="2385387890" sldId="2147483673"/>
          </pc:sldLayoutMkLst>
        </pc:sldLayoutChg>
        <pc:sldLayoutChg chg="replId">
          <pc:chgData name="Youmna Badawy" userId="S::youmna.badawy@johnabbott.qc.ca::b530a2ca-c296-40d9-b563-89c5f82abcf4" providerId="AD" clId="Web-{CA6B7637-73A2-FC5B-614F-39303D8BEE9A}" dt="2023-08-29T16:15:24.750" v="0"/>
          <pc:sldLayoutMkLst>
            <pc:docMk/>
            <pc:sldMasterMk cId="2460954070" sldId="2147483672"/>
            <pc:sldLayoutMk cId="949138452" sldId="2147483674"/>
          </pc:sldLayoutMkLst>
        </pc:sldLayoutChg>
        <pc:sldLayoutChg chg="replId">
          <pc:chgData name="Youmna Badawy" userId="S::youmna.badawy@johnabbott.qc.ca::b530a2ca-c296-40d9-b563-89c5f82abcf4" providerId="AD" clId="Web-{CA6B7637-73A2-FC5B-614F-39303D8BEE9A}" dt="2023-08-29T16:15:24.750" v="0"/>
          <pc:sldLayoutMkLst>
            <pc:docMk/>
            <pc:sldMasterMk cId="2460954070" sldId="2147483672"/>
            <pc:sldLayoutMk cId="2591524520" sldId="2147483675"/>
          </pc:sldLayoutMkLst>
        </pc:sldLayoutChg>
      </pc:sldMasterChg>
    </pc:docChg>
  </pc:docChgLst>
  <pc:docChgLst>
    <pc:chgData name="Youmna Badawy" userId="b530a2ca-c296-40d9-b563-89c5f82abcf4" providerId="ADAL" clId="{88DE76D7-51C8-4022-AC24-11D8DE62165B}"/>
    <pc:docChg chg="undo custSel addSld delSld modSld sldOrd">
      <pc:chgData name="Youmna Badawy" userId="b530a2ca-c296-40d9-b563-89c5f82abcf4" providerId="ADAL" clId="{88DE76D7-51C8-4022-AC24-11D8DE62165B}" dt="2023-09-28T02:39:18.636" v="6651" actId="47"/>
      <pc:docMkLst>
        <pc:docMk/>
      </pc:docMkLst>
      <pc:sldChg chg="del">
        <pc:chgData name="Youmna Badawy" userId="b530a2ca-c296-40d9-b563-89c5f82abcf4" providerId="ADAL" clId="{88DE76D7-51C8-4022-AC24-11D8DE62165B}" dt="2023-09-28T02:39:18.636" v="6651" actId="47"/>
        <pc:sldMkLst>
          <pc:docMk/>
          <pc:sldMk cId="4183672613" sldId="257"/>
        </pc:sldMkLst>
      </pc:sldChg>
      <pc:sldChg chg="del">
        <pc:chgData name="Youmna Badawy" userId="b530a2ca-c296-40d9-b563-89c5f82abcf4" providerId="ADAL" clId="{88DE76D7-51C8-4022-AC24-11D8DE62165B}" dt="2023-09-28T02:39:18.636" v="6651" actId="47"/>
        <pc:sldMkLst>
          <pc:docMk/>
          <pc:sldMk cId="1793243721" sldId="258"/>
        </pc:sldMkLst>
      </pc:sldChg>
      <pc:sldChg chg="modSp mod ord">
        <pc:chgData name="Youmna Badawy" userId="b530a2ca-c296-40d9-b563-89c5f82abcf4" providerId="ADAL" clId="{88DE76D7-51C8-4022-AC24-11D8DE62165B}" dt="2023-09-28T00:34:04.619" v="2088"/>
        <pc:sldMkLst>
          <pc:docMk/>
          <pc:sldMk cId="3723174993" sldId="259"/>
        </pc:sldMkLst>
        <pc:spChg chg="mod">
          <ac:chgData name="Youmna Badawy" userId="b530a2ca-c296-40d9-b563-89c5f82abcf4" providerId="ADAL" clId="{88DE76D7-51C8-4022-AC24-11D8DE62165B}" dt="2023-09-28T00:34:04.619" v="2088"/>
          <ac:spMkLst>
            <pc:docMk/>
            <pc:sldMk cId="3723174993" sldId="259"/>
            <ac:spMk id="408" creationId="{00000000-0000-0000-0000-000000000000}"/>
          </ac:spMkLst>
        </pc:spChg>
      </pc:sldChg>
      <pc:sldChg chg="modSp mod ord">
        <pc:chgData name="Youmna Badawy" userId="b530a2ca-c296-40d9-b563-89c5f82abcf4" providerId="ADAL" clId="{88DE76D7-51C8-4022-AC24-11D8DE62165B}" dt="2023-09-28T00:38:28.043" v="2131" actId="20577"/>
        <pc:sldMkLst>
          <pc:docMk/>
          <pc:sldMk cId="450048028" sldId="260"/>
        </pc:sldMkLst>
        <pc:spChg chg="mod">
          <ac:chgData name="Youmna Badawy" userId="b530a2ca-c296-40d9-b563-89c5f82abcf4" providerId="ADAL" clId="{88DE76D7-51C8-4022-AC24-11D8DE62165B}" dt="2023-09-27T19:38:42.922" v="1352"/>
          <ac:spMkLst>
            <pc:docMk/>
            <pc:sldMk cId="450048028" sldId="260"/>
            <ac:spMk id="402" creationId="{00000000-0000-0000-0000-000000000000}"/>
          </ac:spMkLst>
        </pc:spChg>
        <pc:spChg chg="mod">
          <ac:chgData name="Youmna Badawy" userId="b530a2ca-c296-40d9-b563-89c5f82abcf4" providerId="ADAL" clId="{88DE76D7-51C8-4022-AC24-11D8DE62165B}" dt="2023-09-28T00:38:28.043" v="2131" actId="20577"/>
          <ac:spMkLst>
            <pc:docMk/>
            <pc:sldMk cId="450048028" sldId="260"/>
            <ac:spMk id="403" creationId="{00000000-0000-0000-0000-000000000000}"/>
          </ac:spMkLst>
        </pc:spChg>
      </pc:sldChg>
      <pc:sldChg chg="del">
        <pc:chgData name="Youmna Badawy" userId="b530a2ca-c296-40d9-b563-89c5f82abcf4" providerId="ADAL" clId="{88DE76D7-51C8-4022-AC24-11D8DE62165B}" dt="2023-09-28T02:37:47.087" v="6650" actId="47"/>
        <pc:sldMkLst>
          <pc:docMk/>
          <pc:sldMk cId="1955818029" sldId="263"/>
        </pc:sldMkLst>
      </pc:sldChg>
      <pc:sldChg chg="del">
        <pc:chgData name="Youmna Badawy" userId="b530a2ca-c296-40d9-b563-89c5f82abcf4" providerId="ADAL" clId="{88DE76D7-51C8-4022-AC24-11D8DE62165B}" dt="2023-09-28T02:37:47.087" v="6650" actId="47"/>
        <pc:sldMkLst>
          <pc:docMk/>
          <pc:sldMk cId="2873856168" sldId="264"/>
        </pc:sldMkLst>
      </pc:sldChg>
      <pc:sldChg chg="modSp del mod">
        <pc:chgData name="Youmna Badawy" userId="b530a2ca-c296-40d9-b563-89c5f82abcf4" providerId="ADAL" clId="{88DE76D7-51C8-4022-AC24-11D8DE62165B}" dt="2023-09-28T02:37:47.087" v="6650" actId="47"/>
        <pc:sldMkLst>
          <pc:docMk/>
          <pc:sldMk cId="2563994804" sldId="265"/>
        </pc:sldMkLst>
        <pc:spChg chg="mod">
          <ac:chgData name="Youmna Badawy" userId="b530a2ca-c296-40d9-b563-89c5f82abcf4" providerId="ADAL" clId="{88DE76D7-51C8-4022-AC24-11D8DE62165B}" dt="2023-09-27T19:02:58.843" v="1" actId="27636"/>
          <ac:spMkLst>
            <pc:docMk/>
            <pc:sldMk cId="2563994804" sldId="265"/>
            <ac:spMk id="373" creationId="{00000000-0000-0000-0000-000000000000}"/>
          </ac:spMkLst>
        </pc:spChg>
      </pc:sldChg>
      <pc:sldChg chg="modSp mod ord modNotesTx">
        <pc:chgData name="Youmna Badawy" userId="b530a2ca-c296-40d9-b563-89c5f82abcf4" providerId="ADAL" clId="{88DE76D7-51C8-4022-AC24-11D8DE62165B}" dt="2023-09-28T02:35:10.476" v="6637" actId="20577"/>
        <pc:sldMkLst>
          <pc:docMk/>
          <pc:sldMk cId="2037250422" sldId="266"/>
        </pc:sldMkLst>
        <pc:spChg chg="mod">
          <ac:chgData name="Youmna Badawy" userId="b530a2ca-c296-40d9-b563-89c5f82abcf4" providerId="ADAL" clId="{88DE76D7-51C8-4022-AC24-11D8DE62165B}" dt="2023-09-28T02:35:10.476" v="6637" actId="20577"/>
          <ac:spMkLst>
            <pc:docMk/>
            <pc:sldMk cId="2037250422" sldId="266"/>
            <ac:spMk id="366" creationId="{00000000-0000-0000-0000-000000000000}"/>
          </ac:spMkLst>
        </pc:spChg>
        <pc:graphicFrameChg chg="modGraphic">
          <ac:chgData name="Youmna Badawy" userId="b530a2ca-c296-40d9-b563-89c5f82abcf4" providerId="ADAL" clId="{88DE76D7-51C8-4022-AC24-11D8DE62165B}" dt="2023-09-28T02:27:02.285" v="5965" actId="33524"/>
          <ac:graphicFrameMkLst>
            <pc:docMk/>
            <pc:sldMk cId="2037250422" sldId="266"/>
            <ac:graphicFrameMk id="367" creationId="{00000000-0000-0000-0000-000000000000}"/>
          </ac:graphicFrameMkLst>
        </pc:graphicFrameChg>
      </pc:sldChg>
      <pc:sldChg chg="modSp mod ord">
        <pc:chgData name="Youmna Badawy" userId="b530a2ca-c296-40d9-b563-89c5f82abcf4" providerId="ADAL" clId="{88DE76D7-51C8-4022-AC24-11D8DE62165B}" dt="2023-09-28T02:35:42.971" v="6649" actId="20577"/>
        <pc:sldMkLst>
          <pc:docMk/>
          <pc:sldMk cId="883952571" sldId="267"/>
        </pc:sldMkLst>
        <pc:spChg chg="mod">
          <ac:chgData name="Youmna Badawy" userId="b530a2ca-c296-40d9-b563-89c5f82abcf4" providerId="ADAL" clId="{88DE76D7-51C8-4022-AC24-11D8DE62165B}" dt="2023-09-28T02:35:42.971" v="6649" actId="20577"/>
          <ac:spMkLst>
            <pc:docMk/>
            <pc:sldMk cId="883952571" sldId="267"/>
            <ac:spMk id="360" creationId="{00000000-0000-0000-0000-000000000000}"/>
          </ac:spMkLst>
        </pc:spChg>
      </pc:sldChg>
      <pc:sldChg chg="modSp mod ord">
        <pc:chgData name="Youmna Badawy" userId="b530a2ca-c296-40d9-b563-89c5f82abcf4" providerId="ADAL" clId="{88DE76D7-51C8-4022-AC24-11D8DE62165B}" dt="2023-09-28T02:35:30.476" v="6644" actId="20577"/>
        <pc:sldMkLst>
          <pc:docMk/>
          <pc:sldMk cId="2435293453" sldId="268"/>
        </pc:sldMkLst>
        <pc:spChg chg="mod">
          <ac:chgData name="Youmna Badawy" userId="b530a2ca-c296-40d9-b563-89c5f82abcf4" providerId="ADAL" clId="{88DE76D7-51C8-4022-AC24-11D8DE62165B}" dt="2023-09-28T02:35:30.476" v="6644" actId="20577"/>
          <ac:spMkLst>
            <pc:docMk/>
            <pc:sldMk cId="2435293453" sldId="268"/>
            <ac:spMk id="354" creationId="{00000000-0000-0000-0000-000000000000}"/>
          </ac:spMkLst>
        </pc:spChg>
      </pc:sldChg>
      <pc:sldChg chg="addSp modSp del mod">
        <pc:chgData name="Youmna Badawy" userId="b530a2ca-c296-40d9-b563-89c5f82abcf4" providerId="ADAL" clId="{88DE76D7-51C8-4022-AC24-11D8DE62165B}" dt="2023-09-28T02:00:52.010" v="4789" actId="47"/>
        <pc:sldMkLst>
          <pc:docMk/>
          <pc:sldMk cId="3530953784" sldId="269"/>
        </pc:sldMkLst>
        <pc:spChg chg="add mod">
          <ac:chgData name="Youmna Badawy" userId="b530a2ca-c296-40d9-b563-89c5f82abcf4" providerId="ADAL" clId="{88DE76D7-51C8-4022-AC24-11D8DE62165B}" dt="2023-09-27T19:23:05.326" v="549" actId="1076"/>
          <ac:spMkLst>
            <pc:docMk/>
            <pc:sldMk cId="3530953784" sldId="269"/>
            <ac:spMk id="2" creationId="{F65D460F-E8F9-8304-8687-BE4E61EF40B3}"/>
          </ac:spMkLst>
        </pc:spChg>
        <pc:spChg chg="add mod">
          <ac:chgData name="Youmna Badawy" userId="b530a2ca-c296-40d9-b563-89c5f82abcf4" providerId="ADAL" clId="{88DE76D7-51C8-4022-AC24-11D8DE62165B}" dt="2023-09-27T19:23:26.478" v="566" actId="1076"/>
          <ac:spMkLst>
            <pc:docMk/>
            <pc:sldMk cId="3530953784" sldId="269"/>
            <ac:spMk id="3" creationId="{5B22BA1B-E661-3E09-92AD-0B347ACE206D}"/>
          </ac:spMkLst>
        </pc:spChg>
        <pc:graphicFrameChg chg="mod">
          <ac:chgData name="Youmna Badawy" userId="b530a2ca-c296-40d9-b563-89c5f82abcf4" providerId="ADAL" clId="{88DE76D7-51C8-4022-AC24-11D8DE62165B}" dt="2023-09-27T19:23:23.351" v="565" actId="1076"/>
          <ac:graphicFrameMkLst>
            <pc:docMk/>
            <pc:sldMk cId="3530953784" sldId="269"/>
            <ac:graphicFrameMk id="349" creationId="{00000000-0000-0000-0000-000000000000}"/>
          </ac:graphicFrameMkLst>
        </pc:graphicFrameChg>
      </pc:sldChg>
      <pc:sldChg chg="del">
        <pc:chgData name="Youmna Badawy" userId="b530a2ca-c296-40d9-b563-89c5f82abcf4" providerId="ADAL" clId="{88DE76D7-51C8-4022-AC24-11D8DE62165B}" dt="2023-09-28T01:22:51.392" v="3892" actId="47"/>
        <pc:sldMkLst>
          <pc:docMk/>
          <pc:sldMk cId="2731068812" sldId="270"/>
        </pc:sldMkLst>
      </pc:sldChg>
      <pc:sldChg chg="modSp mod">
        <pc:chgData name="Youmna Badawy" userId="b530a2ca-c296-40d9-b563-89c5f82abcf4" providerId="ADAL" clId="{88DE76D7-51C8-4022-AC24-11D8DE62165B}" dt="2023-09-28T01:59:43.101" v="4744" actId="20577"/>
        <pc:sldMkLst>
          <pc:docMk/>
          <pc:sldMk cId="3767174723" sldId="271"/>
        </pc:sldMkLst>
        <pc:spChg chg="mod">
          <ac:chgData name="Youmna Badawy" userId="b530a2ca-c296-40d9-b563-89c5f82abcf4" providerId="ADAL" clId="{88DE76D7-51C8-4022-AC24-11D8DE62165B}" dt="2023-09-28T01:59:43.101" v="4744" actId="20577"/>
          <ac:spMkLst>
            <pc:docMk/>
            <pc:sldMk cId="3767174723" sldId="271"/>
            <ac:spMk id="336" creationId="{00000000-0000-0000-0000-000000000000}"/>
          </ac:spMkLst>
        </pc:spChg>
      </pc:sldChg>
      <pc:sldChg chg="modSp mod">
        <pc:chgData name="Youmna Badawy" userId="b530a2ca-c296-40d9-b563-89c5f82abcf4" providerId="ADAL" clId="{88DE76D7-51C8-4022-AC24-11D8DE62165B}" dt="2023-09-28T01:59:29.279" v="4715"/>
        <pc:sldMkLst>
          <pc:docMk/>
          <pc:sldMk cId="2210090096" sldId="272"/>
        </pc:sldMkLst>
        <pc:spChg chg="mod">
          <ac:chgData name="Youmna Badawy" userId="b530a2ca-c296-40d9-b563-89c5f82abcf4" providerId="ADAL" clId="{88DE76D7-51C8-4022-AC24-11D8DE62165B}" dt="2023-09-28T01:59:29.279" v="4715"/>
          <ac:spMkLst>
            <pc:docMk/>
            <pc:sldMk cId="2210090096" sldId="272"/>
            <ac:spMk id="330" creationId="{00000000-0000-0000-0000-000000000000}"/>
          </ac:spMkLst>
        </pc:spChg>
      </pc:sldChg>
      <pc:sldChg chg="modSp mod ord">
        <pc:chgData name="Youmna Badawy" userId="b530a2ca-c296-40d9-b563-89c5f82abcf4" providerId="ADAL" clId="{88DE76D7-51C8-4022-AC24-11D8DE62165B}" dt="2023-09-28T01:59:21.992" v="4714"/>
        <pc:sldMkLst>
          <pc:docMk/>
          <pc:sldMk cId="2710135636" sldId="273"/>
        </pc:sldMkLst>
        <pc:spChg chg="mod">
          <ac:chgData name="Youmna Badawy" userId="b530a2ca-c296-40d9-b563-89c5f82abcf4" providerId="ADAL" clId="{88DE76D7-51C8-4022-AC24-11D8DE62165B}" dt="2023-09-28T01:59:10.131" v="4712" actId="20577"/>
          <ac:spMkLst>
            <pc:docMk/>
            <pc:sldMk cId="2710135636" sldId="273"/>
            <ac:spMk id="324" creationId="{00000000-0000-0000-0000-000000000000}"/>
          </ac:spMkLst>
        </pc:spChg>
        <pc:spChg chg="mod">
          <ac:chgData name="Youmna Badawy" userId="b530a2ca-c296-40d9-b563-89c5f82abcf4" providerId="ADAL" clId="{88DE76D7-51C8-4022-AC24-11D8DE62165B}" dt="2023-09-28T01:45:21.543" v="4492" actId="207"/>
          <ac:spMkLst>
            <pc:docMk/>
            <pc:sldMk cId="2710135636" sldId="273"/>
            <ac:spMk id="325" creationId="{00000000-0000-0000-0000-000000000000}"/>
          </ac:spMkLst>
        </pc:spChg>
      </pc:sldChg>
      <pc:sldChg chg="addSp delSp modSp mod">
        <pc:chgData name="Youmna Badawy" userId="b530a2ca-c296-40d9-b563-89c5f82abcf4" providerId="ADAL" clId="{88DE76D7-51C8-4022-AC24-11D8DE62165B}" dt="2023-09-28T00:33:32.683" v="2087" actId="1582"/>
        <pc:sldMkLst>
          <pc:docMk/>
          <pc:sldMk cId="2919693452" sldId="276"/>
        </pc:sldMkLst>
        <pc:spChg chg="add mod">
          <ac:chgData name="Youmna Badawy" userId="b530a2ca-c296-40d9-b563-89c5f82abcf4" providerId="ADAL" clId="{88DE76D7-51C8-4022-AC24-11D8DE62165B}" dt="2023-09-28T00:33:14.628" v="2084" actId="688"/>
          <ac:spMkLst>
            <pc:docMk/>
            <pc:sldMk cId="2919693452" sldId="276"/>
            <ac:spMk id="5" creationId="{22C7D09F-C1D6-98D9-12AC-580C4B55687F}"/>
          </ac:spMkLst>
        </pc:spChg>
        <pc:spChg chg="add mod">
          <ac:chgData name="Youmna Badawy" userId="b530a2ca-c296-40d9-b563-89c5f82abcf4" providerId="ADAL" clId="{88DE76D7-51C8-4022-AC24-11D8DE62165B}" dt="2023-09-28T00:33:01.387" v="2080" actId="1038"/>
          <ac:spMkLst>
            <pc:docMk/>
            <pc:sldMk cId="2919693452" sldId="276"/>
            <ac:spMk id="6" creationId="{740FF10F-068B-AC88-03C3-592E8157E53B}"/>
          </ac:spMkLst>
        </pc:spChg>
        <pc:spChg chg="add mod">
          <ac:chgData name="Youmna Badawy" userId="b530a2ca-c296-40d9-b563-89c5f82abcf4" providerId="ADAL" clId="{88DE76D7-51C8-4022-AC24-11D8DE62165B}" dt="2023-09-28T00:33:11.279" v="2083" actId="1076"/>
          <ac:spMkLst>
            <pc:docMk/>
            <pc:sldMk cId="2919693452" sldId="276"/>
            <ac:spMk id="9" creationId="{258F75C0-828B-7C01-3B5F-4214A1E8EBF2}"/>
          </ac:spMkLst>
        </pc:spChg>
        <pc:spChg chg="add mod">
          <ac:chgData name="Youmna Badawy" userId="b530a2ca-c296-40d9-b563-89c5f82abcf4" providerId="ADAL" clId="{88DE76D7-51C8-4022-AC24-11D8DE62165B}" dt="2023-09-28T00:33:32.683" v="2087" actId="1582"/>
          <ac:spMkLst>
            <pc:docMk/>
            <pc:sldMk cId="2919693452" sldId="276"/>
            <ac:spMk id="14" creationId="{A7C2DCA9-D918-3FEE-6440-E5FC3C1B16F0}"/>
          </ac:spMkLst>
        </pc:spChg>
        <pc:spChg chg="mod">
          <ac:chgData name="Youmna Badawy" userId="b530a2ca-c296-40d9-b563-89c5f82abcf4" providerId="ADAL" clId="{88DE76D7-51C8-4022-AC24-11D8DE62165B}" dt="2023-09-28T00:32:29.876" v="2049" actId="1076"/>
          <ac:spMkLst>
            <pc:docMk/>
            <pc:sldMk cId="2919693452" sldId="276"/>
            <ac:spMk id="307" creationId="{00000000-0000-0000-0000-000000000000}"/>
          </ac:spMkLst>
        </pc:spChg>
        <pc:picChg chg="add mod">
          <ac:chgData name="Youmna Badawy" userId="b530a2ca-c296-40d9-b563-89c5f82abcf4" providerId="ADAL" clId="{88DE76D7-51C8-4022-AC24-11D8DE62165B}" dt="2023-09-27T19:16:41.563" v="161" actId="1076"/>
          <ac:picMkLst>
            <pc:docMk/>
            <pc:sldMk cId="2919693452" sldId="276"/>
            <ac:picMk id="2" creationId="{E743C9B9-3C50-B0AF-0A02-ABA6C0B054C3}"/>
          </ac:picMkLst>
        </pc:picChg>
        <pc:picChg chg="add mod">
          <ac:chgData name="Youmna Badawy" userId="b530a2ca-c296-40d9-b563-89c5f82abcf4" providerId="ADAL" clId="{88DE76D7-51C8-4022-AC24-11D8DE62165B}" dt="2023-09-28T00:32:41.140" v="2052" actId="1076"/>
          <ac:picMkLst>
            <pc:docMk/>
            <pc:sldMk cId="2919693452" sldId="276"/>
            <ac:picMk id="4" creationId="{35D168DA-8A45-0D0E-3B58-4DE6611C3496}"/>
          </ac:picMkLst>
        </pc:picChg>
        <pc:picChg chg="add del mod ord modCrop">
          <ac:chgData name="Youmna Badawy" userId="b530a2ca-c296-40d9-b563-89c5f82abcf4" providerId="ADAL" clId="{88DE76D7-51C8-4022-AC24-11D8DE62165B}" dt="2023-09-27T19:16:14.933" v="153" actId="478"/>
          <ac:picMkLst>
            <pc:docMk/>
            <pc:sldMk cId="2919693452" sldId="276"/>
            <ac:picMk id="8" creationId="{CC4A3684-FFEF-E72A-8E85-16FB9442DD2F}"/>
          </ac:picMkLst>
        </pc:picChg>
        <pc:picChg chg="add mod">
          <ac:chgData name="Youmna Badawy" userId="b530a2ca-c296-40d9-b563-89c5f82abcf4" providerId="ADAL" clId="{88DE76D7-51C8-4022-AC24-11D8DE62165B}" dt="2023-09-27T19:16:18.313" v="155" actId="1076"/>
          <ac:picMkLst>
            <pc:docMk/>
            <pc:sldMk cId="2919693452" sldId="276"/>
            <ac:picMk id="1026" creationId="{8092D542-69C4-8296-C948-1025F55DA634}"/>
          </ac:picMkLst>
        </pc:picChg>
        <pc:cxnChg chg="add del mod">
          <ac:chgData name="Youmna Badawy" userId="b530a2ca-c296-40d9-b563-89c5f82abcf4" providerId="ADAL" clId="{88DE76D7-51C8-4022-AC24-11D8DE62165B}" dt="2023-09-28T00:32:15.516" v="2046" actId="478"/>
          <ac:cxnSpMkLst>
            <pc:docMk/>
            <pc:sldMk cId="2919693452" sldId="276"/>
            <ac:cxnSpMk id="11" creationId="{19BC65D8-2512-5F41-2B2C-20B4ACDB17B1}"/>
          </ac:cxnSpMkLst>
        </pc:cxnChg>
      </pc:sldChg>
      <pc:sldChg chg="modSp mod ord">
        <pc:chgData name="Youmna Badawy" userId="b530a2ca-c296-40d9-b563-89c5f82abcf4" providerId="ADAL" clId="{88DE76D7-51C8-4022-AC24-11D8DE62165B}" dt="2023-09-27T19:57:55.347" v="1921" actId="20577"/>
        <pc:sldMkLst>
          <pc:docMk/>
          <pc:sldMk cId="475601234" sldId="277"/>
        </pc:sldMkLst>
        <pc:spChg chg="mod">
          <ac:chgData name="Youmna Badawy" userId="b530a2ca-c296-40d9-b563-89c5f82abcf4" providerId="ADAL" clId="{88DE76D7-51C8-4022-AC24-11D8DE62165B}" dt="2023-09-27T19:57:55.347" v="1921" actId="20577"/>
          <ac:spMkLst>
            <pc:docMk/>
            <pc:sldMk cId="475601234" sldId="277"/>
            <ac:spMk id="300" creationId="{00000000-0000-0000-0000-000000000000}"/>
          </ac:spMkLst>
        </pc:spChg>
      </pc:sldChg>
      <pc:sldChg chg="addSp modSp mod">
        <pc:chgData name="Youmna Badawy" userId="b530a2ca-c296-40d9-b563-89c5f82abcf4" providerId="ADAL" clId="{88DE76D7-51C8-4022-AC24-11D8DE62165B}" dt="2023-09-27T19:57:07.245" v="1875" actId="20577"/>
        <pc:sldMkLst>
          <pc:docMk/>
          <pc:sldMk cId="4130767580" sldId="278"/>
        </pc:sldMkLst>
        <pc:spChg chg="add mod">
          <ac:chgData name="Youmna Badawy" userId="b530a2ca-c296-40d9-b563-89c5f82abcf4" providerId="ADAL" clId="{88DE76D7-51C8-4022-AC24-11D8DE62165B}" dt="2023-09-27T19:55:36.440" v="1732" actId="403"/>
          <ac:spMkLst>
            <pc:docMk/>
            <pc:sldMk cId="4130767580" sldId="278"/>
            <ac:spMk id="2" creationId="{58818328-1156-696C-1134-39DFAA4B2085}"/>
          </ac:spMkLst>
        </pc:spChg>
        <pc:spChg chg="mod">
          <ac:chgData name="Youmna Badawy" userId="b530a2ca-c296-40d9-b563-89c5f82abcf4" providerId="ADAL" clId="{88DE76D7-51C8-4022-AC24-11D8DE62165B}" dt="2023-09-27T19:57:07.245" v="1875" actId="20577"/>
          <ac:spMkLst>
            <pc:docMk/>
            <pc:sldMk cId="4130767580" sldId="278"/>
            <ac:spMk id="294" creationId="{00000000-0000-0000-0000-000000000000}"/>
          </ac:spMkLst>
        </pc:spChg>
      </pc:sldChg>
      <pc:sldChg chg="ord">
        <pc:chgData name="Youmna Badawy" userId="b530a2ca-c296-40d9-b563-89c5f82abcf4" providerId="ADAL" clId="{88DE76D7-51C8-4022-AC24-11D8DE62165B}" dt="2023-09-27T19:54:51.308" v="1654"/>
        <pc:sldMkLst>
          <pc:docMk/>
          <pc:sldMk cId="3809960122" sldId="279"/>
        </pc:sldMkLst>
      </pc:sldChg>
      <pc:sldChg chg="ord">
        <pc:chgData name="Youmna Badawy" userId="b530a2ca-c296-40d9-b563-89c5f82abcf4" providerId="ADAL" clId="{88DE76D7-51C8-4022-AC24-11D8DE62165B}" dt="2023-09-27T19:54:51.308" v="1654"/>
        <pc:sldMkLst>
          <pc:docMk/>
          <pc:sldMk cId="603429135" sldId="281"/>
        </pc:sldMkLst>
      </pc:sldChg>
      <pc:sldChg chg="ord">
        <pc:chgData name="Youmna Badawy" userId="b530a2ca-c296-40d9-b563-89c5f82abcf4" providerId="ADAL" clId="{88DE76D7-51C8-4022-AC24-11D8DE62165B}" dt="2023-09-27T19:54:51.308" v="1654"/>
        <pc:sldMkLst>
          <pc:docMk/>
          <pc:sldMk cId="1497506944" sldId="282"/>
        </pc:sldMkLst>
      </pc:sldChg>
      <pc:sldChg chg="modSp mod">
        <pc:chgData name="Youmna Badawy" userId="b530a2ca-c296-40d9-b563-89c5f82abcf4" providerId="ADAL" clId="{88DE76D7-51C8-4022-AC24-11D8DE62165B}" dt="2023-09-27T19:55:05.255" v="1700" actId="20577"/>
        <pc:sldMkLst>
          <pc:docMk/>
          <pc:sldMk cId="3012939543" sldId="284"/>
        </pc:sldMkLst>
        <pc:spChg chg="mod">
          <ac:chgData name="Youmna Badawy" userId="b530a2ca-c296-40d9-b563-89c5f82abcf4" providerId="ADAL" clId="{88DE76D7-51C8-4022-AC24-11D8DE62165B}" dt="2023-09-27T19:55:05.255" v="1700" actId="20577"/>
          <ac:spMkLst>
            <pc:docMk/>
            <pc:sldMk cId="3012939543" sldId="284"/>
            <ac:spMk id="250" creationId="{00000000-0000-0000-0000-000000000000}"/>
          </ac:spMkLst>
        </pc:spChg>
      </pc:sldChg>
      <pc:sldChg chg="modSp mod">
        <pc:chgData name="Youmna Badawy" userId="b530a2ca-c296-40d9-b563-89c5f82abcf4" providerId="ADAL" clId="{88DE76D7-51C8-4022-AC24-11D8DE62165B}" dt="2023-09-28T00:29:10.462" v="1934"/>
        <pc:sldMkLst>
          <pc:docMk/>
          <pc:sldMk cId="1389796299" sldId="285"/>
        </pc:sldMkLst>
        <pc:spChg chg="mod">
          <ac:chgData name="Youmna Badawy" userId="b530a2ca-c296-40d9-b563-89c5f82abcf4" providerId="ADAL" clId="{88DE76D7-51C8-4022-AC24-11D8DE62165B}" dt="2023-09-28T00:29:10.462" v="1934"/>
          <ac:spMkLst>
            <pc:docMk/>
            <pc:sldMk cId="1389796299" sldId="285"/>
            <ac:spMk id="244" creationId="{00000000-0000-0000-0000-000000000000}"/>
          </ac:spMkLst>
        </pc:spChg>
      </pc:sldChg>
      <pc:sldChg chg="modSp mod">
        <pc:chgData name="Youmna Badawy" userId="b530a2ca-c296-40d9-b563-89c5f82abcf4" providerId="ADAL" clId="{88DE76D7-51C8-4022-AC24-11D8DE62165B}" dt="2023-09-28T00:29:00.953" v="1932"/>
        <pc:sldMkLst>
          <pc:docMk/>
          <pc:sldMk cId="2841040580" sldId="286"/>
        </pc:sldMkLst>
        <pc:spChg chg="mod">
          <ac:chgData name="Youmna Badawy" userId="b530a2ca-c296-40d9-b563-89c5f82abcf4" providerId="ADAL" clId="{88DE76D7-51C8-4022-AC24-11D8DE62165B}" dt="2023-09-28T00:29:00.953" v="1932"/>
          <ac:spMkLst>
            <pc:docMk/>
            <pc:sldMk cId="2841040580" sldId="286"/>
            <ac:spMk id="236" creationId="{00000000-0000-0000-0000-000000000000}"/>
          </ac:spMkLst>
        </pc:spChg>
      </pc:sldChg>
      <pc:sldChg chg="modSp mod">
        <pc:chgData name="Youmna Badawy" userId="b530a2ca-c296-40d9-b563-89c5f82abcf4" providerId="ADAL" clId="{88DE76D7-51C8-4022-AC24-11D8DE62165B}" dt="2023-09-27T19:02:58.873" v="2" actId="27636"/>
        <pc:sldMkLst>
          <pc:docMk/>
          <pc:sldMk cId="3574993154" sldId="301"/>
        </pc:sldMkLst>
        <pc:spChg chg="mod">
          <ac:chgData name="Youmna Badawy" userId="b530a2ca-c296-40d9-b563-89c5f82abcf4" providerId="ADAL" clId="{88DE76D7-51C8-4022-AC24-11D8DE62165B}" dt="2023-09-27T19:02:58.873" v="2" actId="27636"/>
          <ac:spMkLst>
            <pc:docMk/>
            <pc:sldMk cId="3574993154" sldId="301"/>
            <ac:spMk id="142" creationId="{00000000-0000-0000-0000-000000000000}"/>
          </ac:spMkLst>
        </pc:spChg>
      </pc:sldChg>
      <pc:sldChg chg="modSp mod">
        <pc:chgData name="Youmna Badawy" userId="b530a2ca-c296-40d9-b563-89c5f82abcf4" providerId="ADAL" clId="{88DE76D7-51C8-4022-AC24-11D8DE62165B}" dt="2023-09-28T00:29:05.079" v="1933" actId="20577"/>
        <pc:sldMkLst>
          <pc:docMk/>
          <pc:sldMk cId="2922054825" sldId="305"/>
        </pc:sldMkLst>
        <pc:spChg chg="mod">
          <ac:chgData name="Youmna Badawy" userId="b530a2ca-c296-40d9-b563-89c5f82abcf4" providerId="ADAL" clId="{88DE76D7-51C8-4022-AC24-11D8DE62165B}" dt="2023-09-28T00:29:05.079" v="1933" actId="20577"/>
          <ac:spMkLst>
            <pc:docMk/>
            <pc:sldMk cId="2922054825" sldId="305"/>
            <ac:spMk id="163" creationId="{00000000-0000-0000-0000-000000000000}"/>
          </ac:spMkLst>
        </pc:spChg>
      </pc:sldChg>
      <pc:sldChg chg="modSp mod ord">
        <pc:chgData name="Youmna Badawy" userId="b530a2ca-c296-40d9-b563-89c5f82abcf4" providerId="ADAL" clId="{88DE76D7-51C8-4022-AC24-11D8DE62165B}" dt="2023-09-27T19:59:22.402" v="1930"/>
        <pc:sldMkLst>
          <pc:docMk/>
          <pc:sldMk cId="1645562953" sldId="306"/>
        </pc:sldMkLst>
        <pc:spChg chg="mod">
          <ac:chgData name="Youmna Badawy" userId="b530a2ca-c296-40d9-b563-89c5f82abcf4" providerId="ADAL" clId="{88DE76D7-51C8-4022-AC24-11D8DE62165B}" dt="2023-09-27T19:58:57.134" v="1927" actId="27636"/>
          <ac:spMkLst>
            <pc:docMk/>
            <pc:sldMk cId="1645562953" sldId="306"/>
            <ac:spMk id="3" creationId="{3EDC31DA-28BC-D9F9-9225-5A8862FAC153}"/>
          </ac:spMkLst>
        </pc:spChg>
      </pc:sldChg>
      <pc:sldChg chg="addSp delSp modSp mod">
        <pc:chgData name="Youmna Badawy" userId="b530a2ca-c296-40d9-b563-89c5f82abcf4" providerId="ADAL" clId="{88DE76D7-51C8-4022-AC24-11D8DE62165B}" dt="2023-09-27T19:03:29.447" v="9" actId="1076"/>
        <pc:sldMkLst>
          <pc:docMk/>
          <pc:sldMk cId="2601839876" sldId="310"/>
        </pc:sldMkLst>
        <pc:spChg chg="add mod">
          <ac:chgData name="Youmna Badawy" userId="b530a2ca-c296-40d9-b563-89c5f82abcf4" providerId="ADAL" clId="{88DE76D7-51C8-4022-AC24-11D8DE62165B}" dt="2023-09-27T19:03:16.746" v="5" actId="1076"/>
          <ac:spMkLst>
            <pc:docMk/>
            <pc:sldMk cId="2601839876" sldId="310"/>
            <ac:spMk id="10" creationId="{F75FC49B-5A81-40D4-D38D-08A28DE82380}"/>
          </ac:spMkLst>
        </pc:spChg>
        <pc:spChg chg="add mod">
          <ac:chgData name="Youmna Badawy" userId="b530a2ca-c296-40d9-b563-89c5f82abcf4" providerId="ADAL" clId="{88DE76D7-51C8-4022-AC24-11D8DE62165B}" dt="2023-09-27T19:03:22.444" v="7" actId="1076"/>
          <ac:spMkLst>
            <pc:docMk/>
            <pc:sldMk cId="2601839876" sldId="310"/>
            <ac:spMk id="11" creationId="{B2A83D83-910D-2506-CD83-1EA7A350FD93}"/>
          </ac:spMkLst>
        </pc:spChg>
        <pc:spChg chg="add mod">
          <ac:chgData name="Youmna Badawy" userId="b530a2ca-c296-40d9-b563-89c5f82abcf4" providerId="ADAL" clId="{88DE76D7-51C8-4022-AC24-11D8DE62165B}" dt="2023-09-27T19:03:29.447" v="9" actId="1076"/>
          <ac:spMkLst>
            <pc:docMk/>
            <pc:sldMk cId="2601839876" sldId="310"/>
            <ac:spMk id="12" creationId="{AAC0973A-70A7-882E-53F6-A319A727E2C4}"/>
          </ac:spMkLst>
        </pc:spChg>
        <pc:picChg chg="add del mod">
          <ac:chgData name="Youmna Badawy" userId="b530a2ca-c296-40d9-b563-89c5f82abcf4" providerId="ADAL" clId="{88DE76D7-51C8-4022-AC24-11D8DE62165B}" dt="2023-09-27T19:03:01.366" v="3" actId="478"/>
          <ac:picMkLst>
            <pc:docMk/>
            <pc:sldMk cId="2601839876" sldId="310"/>
            <ac:picMk id="9" creationId="{4809C48B-5F61-F8DE-4E3B-405EA4076C2E}"/>
          </ac:picMkLst>
        </pc:picChg>
      </pc:sldChg>
      <pc:sldChg chg="ord">
        <pc:chgData name="Youmna Badawy" userId="b530a2ca-c296-40d9-b563-89c5f82abcf4" providerId="ADAL" clId="{88DE76D7-51C8-4022-AC24-11D8DE62165B}" dt="2023-09-27T19:54:51.308" v="1654"/>
        <pc:sldMkLst>
          <pc:docMk/>
          <pc:sldMk cId="2055276727" sldId="311"/>
        </pc:sldMkLst>
      </pc:sldChg>
      <pc:sldChg chg="modSp mod">
        <pc:chgData name="Youmna Badawy" userId="b530a2ca-c296-40d9-b563-89c5f82abcf4" providerId="ADAL" clId="{88DE76D7-51C8-4022-AC24-11D8DE62165B}" dt="2023-09-28T00:29:16.146" v="1936"/>
        <pc:sldMkLst>
          <pc:docMk/>
          <pc:sldMk cId="1709880311" sldId="318"/>
        </pc:sldMkLst>
        <pc:spChg chg="mod">
          <ac:chgData name="Youmna Badawy" userId="b530a2ca-c296-40d9-b563-89c5f82abcf4" providerId="ADAL" clId="{88DE76D7-51C8-4022-AC24-11D8DE62165B}" dt="2023-09-28T00:29:16.146" v="1936"/>
          <ac:spMkLst>
            <pc:docMk/>
            <pc:sldMk cId="1709880311" sldId="318"/>
            <ac:spMk id="2" creationId="{2230CD7B-A82A-1DBB-8367-954B586835AC}"/>
          </ac:spMkLst>
        </pc:spChg>
      </pc:sldChg>
      <pc:sldChg chg="modSp mod">
        <pc:chgData name="Youmna Badawy" userId="b530a2ca-c296-40d9-b563-89c5f82abcf4" providerId="ADAL" clId="{88DE76D7-51C8-4022-AC24-11D8DE62165B}" dt="2023-09-27T19:40:30.487" v="1387" actId="20577"/>
        <pc:sldMkLst>
          <pc:docMk/>
          <pc:sldMk cId="3684174627" sldId="320"/>
        </pc:sldMkLst>
        <pc:spChg chg="mod">
          <ac:chgData name="Youmna Badawy" userId="b530a2ca-c296-40d9-b563-89c5f82abcf4" providerId="ADAL" clId="{88DE76D7-51C8-4022-AC24-11D8DE62165B}" dt="2023-09-27T19:40:30.487" v="1387" actId="20577"/>
          <ac:spMkLst>
            <pc:docMk/>
            <pc:sldMk cId="3684174627" sldId="320"/>
            <ac:spMk id="3" creationId="{54CF2D20-6B0C-A72E-FABA-32EA76437AF6}"/>
          </ac:spMkLst>
        </pc:spChg>
      </pc:sldChg>
      <pc:sldChg chg="addSp delSp modSp new mod">
        <pc:chgData name="Youmna Badawy" userId="b530a2ca-c296-40d9-b563-89c5f82abcf4" providerId="ADAL" clId="{88DE76D7-51C8-4022-AC24-11D8DE62165B}" dt="2023-09-27T19:39:38.415" v="1375" actId="20577"/>
        <pc:sldMkLst>
          <pc:docMk/>
          <pc:sldMk cId="4066063512" sldId="321"/>
        </pc:sldMkLst>
        <pc:spChg chg="mod">
          <ac:chgData name="Youmna Badawy" userId="b530a2ca-c296-40d9-b563-89c5f82abcf4" providerId="ADAL" clId="{88DE76D7-51C8-4022-AC24-11D8DE62165B}" dt="2023-09-27T19:21:36.132" v="533" actId="20577"/>
          <ac:spMkLst>
            <pc:docMk/>
            <pc:sldMk cId="4066063512" sldId="321"/>
            <ac:spMk id="2" creationId="{E1F45E3C-2159-5E38-F212-E9E2A199125F}"/>
          </ac:spMkLst>
        </pc:spChg>
        <pc:spChg chg="del">
          <ac:chgData name="Youmna Badawy" userId="b530a2ca-c296-40d9-b563-89c5f82abcf4" providerId="ADAL" clId="{88DE76D7-51C8-4022-AC24-11D8DE62165B}" dt="2023-09-27T19:24:37.756" v="567" actId="478"/>
          <ac:spMkLst>
            <pc:docMk/>
            <pc:sldMk cId="4066063512" sldId="321"/>
            <ac:spMk id="3" creationId="{025F98E9-E01F-4178-09ED-E8DAA36A85FB}"/>
          </ac:spMkLst>
        </pc:spChg>
        <pc:spChg chg="add mod">
          <ac:chgData name="Youmna Badawy" userId="b530a2ca-c296-40d9-b563-89c5f82abcf4" providerId="ADAL" clId="{88DE76D7-51C8-4022-AC24-11D8DE62165B}" dt="2023-09-27T19:38:25.659" v="1350" actId="207"/>
          <ac:spMkLst>
            <pc:docMk/>
            <pc:sldMk cId="4066063512" sldId="321"/>
            <ac:spMk id="4" creationId="{097A50E4-D17D-CCDC-75BF-667C53ED8562}"/>
          </ac:spMkLst>
        </pc:spChg>
        <pc:spChg chg="add mod">
          <ac:chgData name="Youmna Badawy" userId="b530a2ca-c296-40d9-b563-89c5f82abcf4" providerId="ADAL" clId="{88DE76D7-51C8-4022-AC24-11D8DE62165B}" dt="2023-09-27T19:35:07.201" v="1077" actId="20577"/>
          <ac:spMkLst>
            <pc:docMk/>
            <pc:sldMk cId="4066063512" sldId="321"/>
            <ac:spMk id="5" creationId="{477F2DCF-D711-1B9D-A0A5-25C9ECA92496}"/>
          </ac:spMkLst>
        </pc:spChg>
        <pc:spChg chg="add del mod">
          <ac:chgData name="Youmna Badawy" userId="b530a2ca-c296-40d9-b563-89c5f82abcf4" providerId="ADAL" clId="{88DE76D7-51C8-4022-AC24-11D8DE62165B}" dt="2023-09-27T19:24:51.260" v="576" actId="478"/>
          <ac:spMkLst>
            <pc:docMk/>
            <pc:sldMk cId="4066063512" sldId="321"/>
            <ac:spMk id="6" creationId="{68891B27-C59E-AE05-DC71-A292A53C8E40}"/>
          </ac:spMkLst>
        </pc:spChg>
        <pc:spChg chg="add mod">
          <ac:chgData name="Youmna Badawy" userId="b530a2ca-c296-40d9-b563-89c5f82abcf4" providerId="ADAL" clId="{88DE76D7-51C8-4022-AC24-11D8DE62165B}" dt="2023-09-27T19:39:38.415" v="1375" actId="20577"/>
          <ac:spMkLst>
            <pc:docMk/>
            <pc:sldMk cId="4066063512" sldId="321"/>
            <ac:spMk id="7" creationId="{8E8884B7-40AD-46E7-6A66-574145E5B90B}"/>
          </ac:spMkLst>
        </pc:spChg>
        <pc:spChg chg="add del mod">
          <ac:chgData name="Youmna Badawy" userId="b530a2ca-c296-40d9-b563-89c5f82abcf4" providerId="ADAL" clId="{88DE76D7-51C8-4022-AC24-11D8DE62165B}" dt="2023-09-27T19:27:25.786" v="796" actId="478"/>
          <ac:spMkLst>
            <pc:docMk/>
            <pc:sldMk cId="4066063512" sldId="321"/>
            <ac:spMk id="10" creationId="{4C48D560-AB53-EC9B-2608-9A3CB6B97FAB}"/>
          </ac:spMkLst>
        </pc:spChg>
        <pc:spChg chg="add del mod">
          <ac:chgData name="Youmna Badawy" userId="b530a2ca-c296-40d9-b563-89c5f82abcf4" providerId="ADAL" clId="{88DE76D7-51C8-4022-AC24-11D8DE62165B}" dt="2023-09-27T19:27:29.339" v="800" actId="478"/>
          <ac:spMkLst>
            <pc:docMk/>
            <pc:sldMk cId="4066063512" sldId="321"/>
            <ac:spMk id="11" creationId="{12856D30-E3A4-A1E5-BCBA-E010D763A484}"/>
          </ac:spMkLst>
        </pc:spChg>
        <pc:spChg chg="add del mod">
          <ac:chgData name="Youmna Badawy" userId="b530a2ca-c296-40d9-b563-89c5f82abcf4" providerId="ADAL" clId="{88DE76D7-51C8-4022-AC24-11D8DE62165B}" dt="2023-09-27T19:27:28.980" v="799" actId="478"/>
          <ac:spMkLst>
            <pc:docMk/>
            <pc:sldMk cId="4066063512" sldId="321"/>
            <ac:spMk id="12" creationId="{17BEA131-F0A3-3DFC-32A1-C52C50768743}"/>
          </ac:spMkLst>
        </pc:spChg>
        <pc:spChg chg="add mod">
          <ac:chgData name="Youmna Badawy" userId="b530a2ca-c296-40d9-b563-89c5f82abcf4" providerId="ADAL" clId="{88DE76D7-51C8-4022-AC24-11D8DE62165B}" dt="2023-09-27T19:38:32.406" v="1351" actId="207"/>
          <ac:spMkLst>
            <pc:docMk/>
            <pc:sldMk cId="4066063512" sldId="321"/>
            <ac:spMk id="13" creationId="{69418F8F-D735-9DC2-E484-50E68E7C8DE7}"/>
          </ac:spMkLst>
        </pc:spChg>
        <pc:spChg chg="add">
          <ac:chgData name="Youmna Badawy" userId="b530a2ca-c296-40d9-b563-89c5f82abcf4" providerId="ADAL" clId="{88DE76D7-51C8-4022-AC24-11D8DE62165B}" dt="2023-09-27T19:27:06.706" v="788"/>
          <ac:spMkLst>
            <pc:docMk/>
            <pc:sldMk cId="4066063512" sldId="321"/>
            <ac:spMk id="14" creationId="{094F9A18-562D-A8B2-C8CD-ADEE53495E06}"/>
          </ac:spMkLst>
        </pc:spChg>
        <pc:spChg chg="add del mod">
          <ac:chgData name="Youmna Badawy" userId="b530a2ca-c296-40d9-b563-89c5f82abcf4" providerId="ADAL" clId="{88DE76D7-51C8-4022-AC24-11D8DE62165B}" dt="2023-09-27T19:27:14.777" v="790"/>
          <ac:spMkLst>
            <pc:docMk/>
            <pc:sldMk cId="4066063512" sldId="321"/>
            <ac:spMk id="15" creationId="{F7D8651C-F60D-059E-268B-2CA93074B505}"/>
          </ac:spMkLst>
        </pc:spChg>
        <pc:spChg chg="add del mod">
          <ac:chgData name="Youmna Badawy" userId="b530a2ca-c296-40d9-b563-89c5f82abcf4" providerId="ADAL" clId="{88DE76D7-51C8-4022-AC24-11D8DE62165B}" dt="2023-09-27T19:27:33.896" v="802"/>
          <ac:spMkLst>
            <pc:docMk/>
            <pc:sldMk cId="4066063512" sldId="321"/>
            <ac:spMk id="17" creationId="{818E788D-C6C5-3263-C4FC-3672CF084BEA}"/>
          </ac:spMkLst>
        </pc:spChg>
        <pc:picChg chg="add del mod">
          <ac:chgData name="Youmna Badawy" userId="b530a2ca-c296-40d9-b563-89c5f82abcf4" providerId="ADAL" clId="{88DE76D7-51C8-4022-AC24-11D8DE62165B}" dt="2023-09-27T19:27:06.161" v="787" actId="478"/>
          <ac:picMkLst>
            <pc:docMk/>
            <pc:sldMk cId="4066063512" sldId="321"/>
            <ac:picMk id="8" creationId="{C35B698B-CA65-C104-BE3D-085EA0826874}"/>
          </ac:picMkLst>
        </pc:picChg>
        <pc:picChg chg="add del mod">
          <ac:chgData name="Youmna Badawy" userId="b530a2ca-c296-40d9-b563-89c5f82abcf4" providerId="ADAL" clId="{88DE76D7-51C8-4022-AC24-11D8DE62165B}" dt="2023-09-27T19:27:28.315" v="798" actId="478"/>
          <ac:picMkLst>
            <pc:docMk/>
            <pc:sldMk cId="4066063512" sldId="321"/>
            <ac:picMk id="9" creationId="{A8FCBD68-8CB2-AF77-3EF1-0F45BF6A9E60}"/>
          </ac:picMkLst>
        </pc:picChg>
        <pc:picChg chg="add del mod modCrop">
          <ac:chgData name="Youmna Badawy" userId="b530a2ca-c296-40d9-b563-89c5f82abcf4" providerId="ADAL" clId="{88DE76D7-51C8-4022-AC24-11D8DE62165B}" dt="2023-09-27T19:28:55.918" v="824" actId="478"/>
          <ac:picMkLst>
            <pc:docMk/>
            <pc:sldMk cId="4066063512" sldId="321"/>
            <ac:picMk id="16" creationId="{3E340F69-92E0-5CC4-0EAB-EA06B07E421B}"/>
          </ac:picMkLst>
        </pc:picChg>
        <pc:picChg chg="add del mod modCrop">
          <ac:chgData name="Youmna Badawy" userId="b530a2ca-c296-40d9-b563-89c5f82abcf4" providerId="ADAL" clId="{88DE76D7-51C8-4022-AC24-11D8DE62165B}" dt="2023-09-27T19:27:42.854" v="806" actId="478"/>
          <ac:picMkLst>
            <pc:docMk/>
            <pc:sldMk cId="4066063512" sldId="321"/>
            <ac:picMk id="18" creationId="{CBCC1826-37E3-1D85-D4FC-31BE91107B50}"/>
          </ac:picMkLst>
        </pc:picChg>
        <pc:picChg chg="add mod">
          <ac:chgData name="Youmna Badawy" userId="b530a2ca-c296-40d9-b563-89c5f82abcf4" providerId="ADAL" clId="{88DE76D7-51C8-4022-AC24-11D8DE62165B}" dt="2023-09-27T19:35:37.218" v="1117" actId="1076"/>
          <ac:picMkLst>
            <pc:docMk/>
            <pc:sldMk cId="4066063512" sldId="321"/>
            <ac:picMk id="2056" creationId="{FE4A3F0F-FA21-E4DC-C4D5-9FDA727006ED}"/>
          </ac:picMkLst>
        </pc:picChg>
        <pc:picChg chg="add mod">
          <ac:chgData name="Youmna Badawy" userId="b530a2ca-c296-40d9-b563-89c5f82abcf4" providerId="ADAL" clId="{88DE76D7-51C8-4022-AC24-11D8DE62165B}" dt="2023-09-27T19:35:33.167" v="1115" actId="1076"/>
          <ac:picMkLst>
            <pc:docMk/>
            <pc:sldMk cId="4066063512" sldId="321"/>
            <ac:picMk id="2058" creationId="{99E80F57-42D0-80CB-AC38-44D82AA012CD}"/>
          </ac:picMkLst>
        </pc:picChg>
      </pc:sldChg>
      <pc:sldChg chg="addSp delSp modSp new mod">
        <pc:chgData name="Youmna Badawy" userId="b530a2ca-c296-40d9-b563-89c5f82abcf4" providerId="ADAL" clId="{88DE76D7-51C8-4022-AC24-11D8DE62165B}" dt="2023-09-28T00:54:49.089" v="2625" actId="207"/>
        <pc:sldMkLst>
          <pc:docMk/>
          <pc:sldMk cId="3874575143" sldId="322"/>
        </pc:sldMkLst>
        <pc:spChg chg="mod">
          <ac:chgData name="Youmna Badawy" userId="b530a2ca-c296-40d9-b563-89c5f82abcf4" providerId="ADAL" clId="{88DE76D7-51C8-4022-AC24-11D8DE62165B}" dt="2023-09-28T00:54:05.290" v="2611" actId="20577"/>
          <ac:spMkLst>
            <pc:docMk/>
            <pc:sldMk cId="3874575143" sldId="322"/>
            <ac:spMk id="2" creationId="{BECADEED-E130-9AB5-7B29-EAED884FFEE1}"/>
          </ac:spMkLst>
        </pc:spChg>
        <pc:spChg chg="del">
          <ac:chgData name="Youmna Badawy" userId="b530a2ca-c296-40d9-b563-89c5f82abcf4" providerId="ADAL" clId="{88DE76D7-51C8-4022-AC24-11D8DE62165B}" dt="2023-09-28T00:36:15.743" v="2091" actId="478"/>
          <ac:spMkLst>
            <pc:docMk/>
            <pc:sldMk cId="3874575143" sldId="322"/>
            <ac:spMk id="3" creationId="{83F0F3B2-5BE4-FE1C-2921-981E629A8F42}"/>
          </ac:spMkLst>
        </pc:spChg>
        <pc:spChg chg="add mod">
          <ac:chgData name="Youmna Badawy" userId="b530a2ca-c296-40d9-b563-89c5f82abcf4" providerId="ADAL" clId="{88DE76D7-51C8-4022-AC24-11D8DE62165B}" dt="2023-09-28T00:46:43.069" v="2283" actId="1035"/>
          <ac:spMkLst>
            <pc:docMk/>
            <pc:sldMk cId="3874575143" sldId="322"/>
            <ac:spMk id="4" creationId="{F2FE61B8-097B-ACAD-483A-3C142E3FA293}"/>
          </ac:spMkLst>
        </pc:spChg>
        <pc:spChg chg="add mod">
          <ac:chgData name="Youmna Badawy" userId="b530a2ca-c296-40d9-b563-89c5f82abcf4" providerId="ADAL" clId="{88DE76D7-51C8-4022-AC24-11D8DE62165B}" dt="2023-09-28T00:46:43.069" v="2283" actId="1035"/>
          <ac:spMkLst>
            <pc:docMk/>
            <pc:sldMk cId="3874575143" sldId="322"/>
            <ac:spMk id="6" creationId="{3B0C491B-9DDE-5BCF-5FA4-B619020ED98B}"/>
          </ac:spMkLst>
        </pc:spChg>
        <pc:spChg chg="add mod">
          <ac:chgData name="Youmna Badawy" userId="b530a2ca-c296-40d9-b563-89c5f82abcf4" providerId="ADAL" clId="{88DE76D7-51C8-4022-AC24-11D8DE62165B}" dt="2023-09-28T00:46:43.069" v="2283" actId="1035"/>
          <ac:spMkLst>
            <pc:docMk/>
            <pc:sldMk cId="3874575143" sldId="322"/>
            <ac:spMk id="7" creationId="{CD6F4F41-7B84-200C-91D2-A4A50AE61721}"/>
          </ac:spMkLst>
        </pc:spChg>
        <pc:spChg chg="add mod">
          <ac:chgData name="Youmna Badawy" userId="b530a2ca-c296-40d9-b563-89c5f82abcf4" providerId="ADAL" clId="{88DE76D7-51C8-4022-AC24-11D8DE62165B}" dt="2023-09-28T00:50:25.074" v="2411" actId="2085"/>
          <ac:spMkLst>
            <pc:docMk/>
            <pc:sldMk cId="3874575143" sldId="322"/>
            <ac:spMk id="8" creationId="{AC440FDE-EFAC-70F0-E01F-12FCC7FBC7B5}"/>
          </ac:spMkLst>
        </pc:spChg>
        <pc:spChg chg="add mod">
          <ac:chgData name="Youmna Badawy" userId="b530a2ca-c296-40d9-b563-89c5f82abcf4" providerId="ADAL" clId="{88DE76D7-51C8-4022-AC24-11D8DE62165B}" dt="2023-09-28T00:54:49.089" v="2625" actId="207"/>
          <ac:spMkLst>
            <pc:docMk/>
            <pc:sldMk cId="3874575143" sldId="322"/>
            <ac:spMk id="9" creationId="{885DCCFA-46FA-8F5D-E2DF-179CEA89FA25}"/>
          </ac:spMkLst>
        </pc:spChg>
        <pc:spChg chg="add mod">
          <ac:chgData name="Youmna Badawy" userId="b530a2ca-c296-40d9-b563-89c5f82abcf4" providerId="ADAL" clId="{88DE76D7-51C8-4022-AC24-11D8DE62165B}" dt="2023-09-28T00:48:21.177" v="2305" actId="14100"/>
          <ac:spMkLst>
            <pc:docMk/>
            <pc:sldMk cId="3874575143" sldId="322"/>
            <ac:spMk id="10" creationId="{EB739443-DE92-04D4-0230-179A88A561EC}"/>
          </ac:spMkLst>
        </pc:spChg>
        <pc:spChg chg="add mod">
          <ac:chgData name="Youmna Badawy" userId="b530a2ca-c296-40d9-b563-89c5f82abcf4" providerId="ADAL" clId="{88DE76D7-51C8-4022-AC24-11D8DE62165B}" dt="2023-09-28T00:46:43.069" v="2283" actId="1035"/>
          <ac:spMkLst>
            <pc:docMk/>
            <pc:sldMk cId="3874575143" sldId="322"/>
            <ac:spMk id="11" creationId="{012C3AA2-A1D5-9E94-46FD-D8351ED3BAC8}"/>
          </ac:spMkLst>
        </pc:spChg>
        <pc:spChg chg="add del mod">
          <ac:chgData name="Youmna Badawy" userId="b530a2ca-c296-40d9-b563-89c5f82abcf4" providerId="ADAL" clId="{88DE76D7-51C8-4022-AC24-11D8DE62165B}" dt="2023-09-28T00:43:34.230" v="2230"/>
          <ac:spMkLst>
            <pc:docMk/>
            <pc:sldMk cId="3874575143" sldId="322"/>
            <ac:spMk id="12" creationId="{43D5C7D6-B13C-3404-C63E-951453C62F68}"/>
          </ac:spMkLst>
        </pc:spChg>
        <pc:spChg chg="add del mod">
          <ac:chgData name="Youmna Badawy" userId="b530a2ca-c296-40d9-b563-89c5f82abcf4" providerId="ADAL" clId="{88DE76D7-51C8-4022-AC24-11D8DE62165B}" dt="2023-09-28T00:45:26.717" v="2257" actId="478"/>
          <ac:spMkLst>
            <pc:docMk/>
            <pc:sldMk cId="3874575143" sldId="322"/>
            <ac:spMk id="13" creationId="{CF70EFE0-6EB3-B94E-D361-5E79807700E5}"/>
          </ac:spMkLst>
        </pc:spChg>
        <pc:spChg chg="add del mod">
          <ac:chgData name="Youmna Badawy" userId="b530a2ca-c296-40d9-b563-89c5f82abcf4" providerId="ADAL" clId="{88DE76D7-51C8-4022-AC24-11D8DE62165B}" dt="2023-09-28T00:45:27.248" v="2258" actId="478"/>
          <ac:spMkLst>
            <pc:docMk/>
            <pc:sldMk cId="3874575143" sldId="322"/>
            <ac:spMk id="14" creationId="{EB4EBE4C-C197-6F63-77C1-2595CB89CCF8}"/>
          </ac:spMkLst>
        </pc:spChg>
        <pc:spChg chg="add mod">
          <ac:chgData name="Youmna Badawy" userId="b530a2ca-c296-40d9-b563-89c5f82abcf4" providerId="ADAL" clId="{88DE76D7-51C8-4022-AC24-11D8DE62165B}" dt="2023-09-28T00:46:43.069" v="2283" actId="1035"/>
          <ac:spMkLst>
            <pc:docMk/>
            <pc:sldMk cId="3874575143" sldId="322"/>
            <ac:spMk id="16" creationId="{7C2CD722-E747-1BE7-F68F-CD98034228C0}"/>
          </ac:spMkLst>
        </pc:spChg>
        <pc:spChg chg="add mod">
          <ac:chgData name="Youmna Badawy" userId="b530a2ca-c296-40d9-b563-89c5f82abcf4" providerId="ADAL" clId="{88DE76D7-51C8-4022-AC24-11D8DE62165B}" dt="2023-09-28T00:46:43.069" v="2283" actId="1035"/>
          <ac:spMkLst>
            <pc:docMk/>
            <pc:sldMk cId="3874575143" sldId="322"/>
            <ac:spMk id="17" creationId="{B570B2FF-7DD4-366A-7083-F8191658C68F}"/>
          </ac:spMkLst>
        </pc:spChg>
        <pc:spChg chg="add mod">
          <ac:chgData name="Youmna Badawy" userId="b530a2ca-c296-40d9-b563-89c5f82abcf4" providerId="ADAL" clId="{88DE76D7-51C8-4022-AC24-11D8DE62165B}" dt="2023-09-28T00:46:43.069" v="2283" actId="1035"/>
          <ac:spMkLst>
            <pc:docMk/>
            <pc:sldMk cId="3874575143" sldId="322"/>
            <ac:spMk id="18" creationId="{C335BCB6-8F8A-1619-D50A-4788C6F02025}"/>
          </ac:spMkLst>
        </pc:spChg>
        <pc:spChg chg="add mod">
          <ac:chgData name="Youmna Badawy" userId="b530a2ca-c296-40d9-b563-89c5f82abcf4" providerId="ADAL" clId="{88DE76D7-51C8-4022-AC24-11D8DE62165B}" dt="2023-09-28T00:46:43.069" v="2283" actId="1035"/>
          <ac:spMkLst>
            <pc:docMk/>
            <pc:sldMk cId="3874575143" sldId="322"/>
            <ac:spMk id="19" creationId="{6A6BFFDA-D43F-18F2-A8BC-A4DF0E4030BE}"/>
          </ac:spMkLst>
        </pc:spChg>
        <pc:spChg chg="add mod">
          <ac:chgData name="Youmna Badawy" userId="b530a2ca-c296-40d9-b563-89c5f82abcf4" providerId="ADAL" clId="{88DE76D7-51C8-4022-AC24-11D8DE62165B}" dt="2023-09-28T00:49:22.940" v="2324" actId="1076"/>
          <ac:spMkLst>
            <pc:docMk/>
            <pc:sldMk cId="3874575143" sldId="322"/>
            <ac:spMk id="20" creationId="{1431D1C8-BDE4-A204-32B2-F97E6138BC47}"/>
          </ac:spMkLst>
        </pc:spChg>
        <pc:spChg chg="add mod">
          <ac:chgData name="Youmna Badawy" userId="b530a2ca-c296-40d9-b563-89c5f82abcf4" providerId="ADAL" clId="{88DE76D7-51C8-4022-AC24-11D8DE62165B}" dt="2023-09-28T00:49:27.672" v="2348" actId="1036"/>
          <ac:spMkLst>
            <pc:docMk/>
            <pc:sldMk cId="3874575143" sldId="322"/>
            <ac:spMk id="21" creationId="{ADBEDFE2-6792-E8FC-333A-5FE1979749E3}"/>
          </ac:spMkLst>
        </pc:spChg>
        <pc:spChg chg="add mod">
          <ac:chgData name="Youmna Badawy" userId="b530a2ca-c296-40d9-b563-89c5f82abcf4" providerId="ADAL" clId="{88DE76D7-51C8-4022-AC24-11D8DE62165B}" dt="2023-09-28T00:46:43.069" v="2283" actId="1035"/>
          <ac:spMkLst>
            <pc:docMk/>
            <pc:sldMk cId="3874575143" sldId="322"/>
            <ac:spMk id="22" creationId="{D5E8BEB9-818C-7EF7-2BF4-0A9FBCB28B0A}"/>
          </ac:spMkLst>
        </pc:spChg>
        <pc:spChg chg="add mod">
          <ac:chgData name="Youmna Badawy" userId="b530a2ca-c296-40d9-b563-89c5f82abcf4" providerId="ADAL" clId="{88DE76D7-51C8-4022-AC24-11D8DE62165B}" dt="2023-09-28T00:46:43.069" v="2283" actId="1035"/>
          <ac:spMkLst>
            <pc:docMk/>
            <pc:sldMk cId="3874575143" sldId="322"/>
            <ac:spMk id="23" creationId="{6470B0EF-A902-8385-E499-D6E099FDCE9D}"/>
          </ac:spMkLst>
        </pc:spChg>
        <pc:spChg chg="add mod">
          <ac:chgData name="Youmna Badawy" userId="b530a2ca-c296-40d9-b563-89c5f82abcf4" providerId="ADAL" clId="{88DE76D7-51C8-4022-AC24-11D8DE62165B}" dt="2023-09-28T00:53:36.208" v="2596" actId="20577"/>
          <ac:spMkLst>
            <pc:docMk/>
            <pc:sldMk cId="3874575143" sldId="322"/>
            <ac:spMk id="24" creationId="{679EB3CF-560B-325E-2EA0-2F29881FEC0A}"/>
          </ac:spMkLst>
        </pc:spChg>
        <pc:spChg chg="add mod">
          <ac:chgData name="Youmna Badawy" userId="b530a2ca-c296-40d9-b563-89c5f82abcf4" providerId="ADAL" clId="{88DE76D7-51C8-4022-AC24-11D8DE62165B}" dt="2023-09-28T00:48:32.478" v="2307" actId="1076"/>
          <ac:spMkLst>
            <pc:docMk/>
            <pc:sldMk cId="3874575143" sldId="322"/>
            <ac:spMk id="25" creationId="{065DAD33-9272-2A36-4064-C8C2107712AB}"/>
          </ac:spMkLst>
        </pc:spChg>
        <pc:spChg chg="add mod">
          <ac:chgData name="Youmna Badawy" userId="b530a2ca-c296-40d9-b563-89c5f82abcf4" providerId="ADAL" clId="{88DE76D7-51C8-4022-AC24-11D8DE62165B}" dt="2023-09-28T00:49:08.800" v="2323" actId="207"/>
          <ac:spMkLst>
            <pc:docMk/>
            <pc:sldMk cId="3874575143" sldId="322"/>
            <ac:spMk id="26" creationId="{65771FF6-664C-D178-FE50-1AC8677DBCBD}"/>
          </ac:spMkLst>
        </pc:spChg>
        <pc:spChg chg="add mod">
          <ac:chgData name="Youmna Badawy" userId="b530a2ca-c296-40d9-b563-89c5f82abcf4" providerId="ADAL" clId="{88DE76D7-51C8-4022-AC24-11D8DE62165B}" dt="2023-09-28T00:50:19.774" v="2410" actId="2085"/>
          <ac:spMkLst>
            <pc:docMk/>
            <pc:sldMk cId="3874575143" sldId="322"/>
            <ac:spMk id="27" creationId="{6E024728-B659-23B0-4286-EB5E54CEC0AF}"/>
          </ac:spMkLst>
        </pc:spChg>
        <pc:spChg chg="add mod">
          <ac:chgData name="Youmna Badawy" userId="b530a2ca-c296-40d9-b563-89c5f82abcf4" providerId="ADAL" clId="{88DE76D7-51C8-4022-AC24-11D8DE62165B}" dt="2023-09-28T00:50:53.741" v="2573" actId="1038"/>
          <ac:spMkLst>
            <pc:docMk/>
            <pc:sldMk cId="3874575143" sldId="322"/>
            <ac:spMk id="28" creationId="{05737C02-3B2B-0B63-4E09-F35F21F40AFE}"/>
          </ac:spMkLst>
        </pc:spChg>
        <pc:spChg chg="add mod">
          <ac:chgData name="Youmna Badawy" userId="b530a2ca-c296-40d9-b563-89c5f82abcf4" providerId="ADAL" clId="{88DE76D7-51C8-4022-AC24-11D8DE62165B}" dt="2023-09-28T00:51:01.367" v="2586" actId="14100"/>
          <ac:spMkLst>
            <pc:docMk/>
            <pc:sldMk cId="3874575143" sldId="322"/>
            <ac:spMk id="29" creationId="{A071D1CC-2BC3-936F-2E2C-275F0702D816}"/>
          </ac:spMkLst>
        </pc:spChg>
        <pc:spChg chg="add mod">
          <ac:chgData name="Youmna Badawy" userId="b530a2ca-c296-40d9-b563-89c5f82abcf4" providerId="ADAL" clId="{88DE76D7-51C8-4022-AC24-11D8DE62165B}" dt="2023-09-28T00:53:39.096" v="2597" actId="14100"/>
          <ac:spMkLst>
            <pc:docMk/>
            <pc:sldMk cId="3874575143" sldId="322"/>
            <ac:spMk id="30" creationId="{B70805DD-08E4-87AA-6483-1E944AEC1A82}"/>
          </ac:spMkLst>
        </pc:spChg>
        <pc:spChg chg="add mod">
          <ac:chgData name="Youmna Badawy" userId="b530a2ca-c296-40d9-b563-89c5f82abcf4" providerId="ADAL" clId="{88DE76D7-51C8-4022-AC24-11D8DE62165B}" dt="2023-09-28T00:54:18.648" v="2615" actId="207"/>
          <ac:spMkLst>
            <pc:docMk/>
            <pc:sldMk cId="3874575143" sldId="322"/>
            <ac:spMk id="31" creationId="{EF6BE116-0007-A6D3-F168-1B4C71A15F4D}"/>
          </ac:spMkLst>
        </pc:spChg>
        <pc:spChg chg="add mod">
          <ac:chgData name="Youmna Badawy" userId="b530a2ca-c296-40d9-b563-89c5f82abcf4" providerId="ADAL" clId="{88DE76D7-51C8-4022-AC24-11D8DE62165B}" dt="2023-09-28T00:54:25.557" v="2619" actId="1076"/>
          <ac:spMkLst>
            <pc:docMk/>
            <pc:sldMk cId="3874575143" sldId="322"/>
            <ac:spMk id="32" creationId="{B0819693-3117-7096-7B38-CD8184641D28}"/>
          </ac:spMkLst>
        </pc:spChg>
        <pc:spChg chg="add mod">
          <ac:chgData name="Youmna Badawy" userId="b530a2ca-c296-40d9-b563-89c5f82abcf4" providerId="ADAL" clId="{88DE76D7-51C8-4022-AC24-11D8DE62165B}" dt="2023-09-28T00:54:42.076" v="2624" actId="14100"/>
          <ac:spMkLst>
            <pc:docMk/>
            <pc:sldMk cId="3874575143" sldId="322"/>
            <ac:spMk id="33" creationId="{84CD9E7A-26A7-BFEA-C86D-575D911C646D}"/>
          </ac:spMkLst>
        </pc:spChg>
        <pc:picChg chg="add del mod">
          <ac:chgData name="Youmna Badawy" userId="b530a2ca-c296-40d9-b563-89c5f82abcf4" providerId="ADAL" clId="{88DE76D7-51C8-4022-AC24-11D8DE62165B}" dt="2023-09-28T00:42:50.615" v="2223" actId="478"/>
          <ac:picMkLst>
            <pc:docMk/>
            <pc:sldMk cId="3874575143" sldId="322"/>
            <ac:picMk id="5" creationId="{C516786A-1D22-66A8-5652-6F1020069954}"/>
          </ac:picMkLst>
        </pc:picChg>
        <pc:picChg chg="add del mod">
          <ac:chgData name="Youmna Badawy" userId="b530a2ca-c296-40d9-b563-89c5f82abcf4" providerId="ADAL" clId="{88DE76D7-51C8-4022-AC24-11D8DE62165B}" dt="2023-09-28T00:45:42.641" v="2261" actId="478"/>
          <ac:picMkLst>
            <pc:docMk/>
            <pc:sldMk cId="3874575143" sldId="322"/>
            <ac:picMk id="15" creationId="{CB36A5C9-F890-33B2-F089-97FD0C5AE6C1}"/>
          </ac:picMkLst>
        </pc:picChg>
      </pc:sldChg>
      <pc:sldChg chg="addSp modSp mod modAnim">
        <pc:chgData name="Youmna Badawy" userId="b530a2ca-c296-40d9-b563-89c5f82abcf4" providerId="ADAL" clId="{88DE76D7-51C8-4022-AC24-11D8DE62165B}" dt="2023-09-28T01:11:34.938" v="3066" actId="20577"/>
        <pc:sldMkLst>
          <pc:docMk/>
          <pc:sldMk cId="1415402332" sldId="323"/>
        </pc:sldMkLst>
        <pc:spChg chg="mod">
          <ac:chgData name="Youmna Badawy" userId="b530a2ca-c296-40d9-b563-89c5f82abcf4" providerId="ADAL" clId="{88DE76D7-51C8-4022-AC24-11D8DE62165B}" dt="2023-09-28T01:05:20.958" v="2802" actId="20577"/>
          <ac:spMkLst>
            <pc:docMk/>
            <pc:sldMk cId="1415402332" sldId="323"/>
            <ac:spMk id="3" creationId="{3E84C116-A15B-6048-4C98-789FCCD7CDF9}"/>
          </ac:spMkLst>
        </pc:spChg>
        <pc:spChg chg="add mod">
          <ac:chgData name="Youmna Badawy" userId="b530a2ca-c296-40d9-b563-89c5f82abcf4" providerId="ADAL" clId="{88DE76D7-51C8-4022-AC24-11D8DE62165B}" dt="2023-09-28T01:11:34.938" v="3066" actId="20577"/>
          <ac:spMkLst>
            <pc:docMk/>
            <pc:sldMk cId="1415402332" sldId="323"/>
            <ac:spMk id="4" creationId="{C0049FD2-B8D6-B9B3-6E2A-550C79F596AC}"/>
          </ac:spMkLst>
        </pc:spChg>
        <pc:picChg chg="add mod">
          <ac:chgData name="Youmna Badawy" userId="b530a2ca-c296-40d9-b563-89c5f82abcf4" providerId="ADAL" clId="{88DE76D7-51C8-4022-AC24-11D8DE62165B}" dt="2023-09-28T01:04:20.021" v="2629" actId="1076"/>
          <ac:picMkLst>
            <pc:docMk/>
            <pc:sldMk cId="1415402332" sldId="323"/>
            <ac:picMk id="3074" creationId="{DADB7E53-58FF-DD41-C0EB-B605506F91E1}"/>
          </ac:picMkLst>
        </pc:picChg>
      </pc:sldChg>
      <pc:sldChg chg="addSp modSp new mod">
        <pc:chgData name="Youmna Badawy" userId="b530a2ca-c296-40d9-b563-89c5f82abcf4" providerId="ADAL" clId="{88DE76D7-51C8-4022-AC24-11D8DE62165B}" dt="2023-09-28T02:00:13.648" v="4787" actId="20577"/>
        <pc:sldMkLst>
          <pc:docMk/>
          <pc:sldMk cId="2741352774" sldId="324"/>
        </pc:sldMkLst>
        <pc:spChg chg="mod">
          <ac:chgData name="Youmna Badawy" userId="b530a2ca-c296-40d9-b563-89c5f82abcf4" providerId="ADAL" clId="{88DE76D7-51C8-4022-AC24-11D8DE62165B}" dt="2023-09-28T02:00:13.648" v="4787" actId="20577"/>
          <ac:spMkLst>
            <pc:docMk/>
            <pc:sldMk cId="2741352774" sldId="324"/>
            <ac:spMk id="2" creationId="{423F537D-262C-D49B-8DB8-F90605AA1036}"/>
          </ac:spMkLst>
        </pc:spChg>
        <pc:spChg chg="mod">
          <ac:chgData name="Youmna Badawy" userId="b530a2ca-c296-40d9-b563-89c5f82abcf4" providerId="ADAL" clId="{88DE76D7-51C8-4022-AC24-11D8DE62165B}" dt="2023-09-28T01:30:53.526" v="4055" actId="14100"/>
          <ac:spMkLst>
            <pc:docMk/>
            <pc:sldMk cId="2741352774" sldId="324"/>
            <ac:spMk id="3" creationId="{FC8D0185-ABE1-F478-EEC8-A09B0E150708}"/>
          </ac:spMkLst>
        </pc:spChg>
        <pc:spChg chg="add mod">
          <ac:chgData name="Youmna Badawy" userId="b530a2ca-c296-40d9-b563-89c5f82abcf4" providerId="ADAL" clId="{88DE76D7-51C8-4022-AC24-11D8DE62165B}" dt="2023-09-28T01:30:42.140" v="4053" actId="20577"/>
          <ac:spMkLst>
            <pc:docMk/>
            <pc:sldMk cId="2741352774" sldId="324"/>
            <ac:spMk id="5" creationId="{EC4C9976-A00C-B81E-E2B7-D1A8B6EFFFF6}"/>
          </ac:spMkLst>
        </pc:spChg>
      </pc:sldChg>
      <pc:sldChg chg="addSp modSp new mod">
        <pc:chgData name="Youmna Badawy" userId="b530a2ca-c296-40d9-b563-89c5f82abcf4" providerId="ADAL" clId="{88DE76D7-51C8-4022-AC24-11D8DE62165B}" dt="2023-09-28T02:00:20.018" v="4788"/>
        <pc:sldMkLst>
          <pc:docMk/>
          <pc:sldMk cId="1140569691" sldId="325"/>
        </pc:sldMkLst>
        <pc:spChg chg="mod">
          <ac:chgData name="Youmna Badawy" userId="b530a2ca-c296-40d9-b563-89c5f82abcf4" providerId="ADAL" clId="{88DE76D7-51C8-4022-AC24-11D8DE62165B}" dt="2023-09-28T02:00:20.018" v="4788"/>
          <ac:spMkLst>
            <pc:docMk/>
            <pc:sldMk cId="1140569691" sldId="325"/>
            <ac:spMk id="2" creationId="{163C20DD-BE6A-D2A7-AEBA-074AD617E54C}"/>
          </ac:spMkLst>
        </pc:spChg>
        <pc:spChg chg="mod">
          <ac:chgData name="Youmna Badawy" userId="b530a2ca-c296-40d9-b563-89c5f82abcf4" providerId="ADAL" clId="{88DE76D7-51C8-4022-AC24-11D8DE62165B}" dt="2023-09-28T01:52:03.736" v="4643" actId="404"/>
          <ac:spMkLst>
            <pc:docMk/>
            <pc:sldMk cId="1140569691" sldId="325"/>
            <ac:spMk id="3" creationId="{BF57B5E2-787D-45CD-6D41-0C747C75091D}"/>
          </ac:spMkLst>
        </pc:spChg>
        <pc:graphicFrameChg chg="add mod modGraphic">
          <ac:chgData name="Youmna Badawy" userId="b530a2ca-c296-40d9-b563-89c5f82abcf4" providerId="ADAL" clId="{88DE76D7-51C8-4022-AC24-11D8DE62165B}" dt="2023-09-28T01:56:54.750" v="4699" actId="20577"/>
          <ac:graphicFrameMkLst>
            <pc:docMk/>
            <pc:sldMk cId="1140569691" sldId="325"/>
            <ac:graphicFrameMk id="9" creationId="{11E6943E-0388-52BC-513D-A05EEE6280A4}"/>
          </ac:graphicFrameMkLst>
        </pc:graphicFrameChg>
        <pc:picChg chg="add mod">
          <ac:chgData name="Youmna Badawy" userId="b530a2ca-c296-40d9-b563-89c5f82abcf4" providerId="ADAL" clId="{88DE76D7-51C8-4022-AC24-11D8DE62165B}" dt="2023-09-28T01:26:01.578" v="4042" actId="1076"/>
          <ac:picMkLst>
            <pc:docMk/>
            <pc:sldMk cId="1140569691" sldId="325"/>
            <ac:picMk id="5122" creationId="{2DB6BEBD-7F41-F0BF-03FF-6B763627B7B1}"/>
          </ac:picMkLst>
        </pc:picChg>
        <pc:cxnChg chg="add mod">
          <ac:chgData name="Youmna Badawy" userId="b530a2ca-c296-40d9-b563-89c5f82abcf4" providerId="ADAL" clId="{88DE76D7-51C8-4022-AC24-11D8DE62165B}" dt="2023-09-28T01:31:53.270" v="4080" actId="1582"/>
          <ac:cxnSpMkLst>
            <pc:docMk/>
            <pc:sldMk cId="1140569691" sldId="325"/>
            <ac:cxnSpMk id="5" creationId="{0A7BCC49-4319-C043-4B1F-271283AFB695}"/>
          </ac:cxnSpMkLst>
        </pc:cxnChg>
        <pc:cxnChg chg="add mod">
          <ac:chgData name="Youmna Badawy" userId="b530a2ca-c296-40d9-b563-89c5f82abcf4" providerId="ADAL" clId="{88DE76D7-51C8-4022-AC24-11D8DE62165B}" dt="2023-09-28T01:32:03.194" v="4127" actId="1038"/>
          <ac:cxnSpMkLst>
            <pc:docMk/>
            <pc:sldMk cId="1140569691" sldId="325"/>
            <ac:cxnSpMk id="6" creationId="{87D83C2E-DFC1-A2C8-0CBF-EC4674201D52}"/>
          </ac:cxnSpMkLst>
        </pc:cxnChg>
        <pc:cxnChg chg="add mod">
          <ac:chgData name="Youmna Badawy" userId="b530a2ca-c296-40d9-b563-89c5f82abcf4" providerId="ADAL" clId="{88DE76D7-51C8-4022-AC24-11D8DE62165B}" dt="2023-09-28T01:32:15.513" v="4191" actId="1036"/>
          <ac:cxnSpMkLst>
            <pc:docMk/>
            <pc:sldMk cId="1140569691" sldId="325"/>
            <ac:cxnSpMk id="7" creationId="{E43D6AEE-CB7D-1CFC-E09E-A9486B84D792}"/>
          </ac:cxnSpMkLst>
        </pc:cxnChg>
        <pc:cxnChg chg="add mod">
          <ac:chgData name="Youmna Badawy" userId="b530a2ca-c296-40d9-b563-89c5f82abcf4" providerId="ADAL" clId="{88DE76D7-51C8-4022-AC24-11D8DE62165B}" dt="2023-09-28T01:32:26.069" v="4249" actId="1036"/>
          <ac:cxnSpMkLst>
            <pc:docMk/>
            <pc:sldMk cId="1140569691" sldId="325"/>
            <ac:cxnSpMk id="8" creationId="{BC135AEC-2314-1CEC-5013-4E210C9B03F7}"/>
          </ac:cxnSpMkLst>
        </pc:cxnChg>
      </pc:sldChg>
      <pc:sldChg chg="modSp new mod ord">
        <pc:chgData name="Youmna Badawy" userId="b530a2ca-c296-40d9-b563-89c5f82abcf4" providerId="ADAL" clId="{88DE76D7-51C8-4022-AC24-11D8DE62165B}" dt="2023-09-28T01:59:56.699" v="4777" actId="20577"/>
        <pc:sldMkLst>
          <pc:docMk/>
          <pc:sldMk cId="3770000155" sldId="326"/>
        </pc:sldMkLst>
        <pc:spChg chg="mod">
          <ac:chgData name="Youmna Badawy" userId="b530a2ca-c296-40d9-b563-89c5f82abcf4" providerId="ADAL" clId="{88DE76D7-51C8-4022-AC24-11D8DE62165B}" dt="2023-09-28T01:59:56.699" v="4777" actId="20577"/>
          <ac:spMkLst>
            <pc:docMk/>
            <pc:sldMk cId="3770000155" sldId="326"/>
            <ac:spMk id="2" creationId="{73EC9659-DCC7-3200-8E12-7B3C08DF97BF}"/>
          </ac:spMkLst>
        </pc:spChg>
      </pc:sldChg>
      <pc:sldChg chg="addSp modSp new mod">
        <pc:chgData name="Youmna Badawy" userId="b530a2ca-c296-40d9-b563-89c5f82abcf4" providerId="ADAL" clId="{88DE76D7-51C8-4022-AC24-11D8DE62165B}" dt="2023-09-28T02:06:54.176" v="5106" actId="20577"/>
        <pc:sldMkLst>
          <pc:docMk/>
          <pc:sldMk cId="1887608088" sldId="327"/>
        </pc:sldMkLst>
        <pc:spChg chg="mod">
          <ac:chgData name="Youmna Badawy" userId="b530a2ca-c296-40d9-b563-89c5f82abcf4" providerId="ADAL" clId="{88DE76D7-51C8-4022-AC24-11D8DE62165B}" dt="2023-09-28T02:01:17.027" v="4810" actId="20577"/>
          <ac:spMkLst>
            <pc:docMk/>
            <pc:sldMk cId="1887608088" sldId="327"/>
            <ac:spMk id="2" creationId="{66372D7E-98A6-6554-1386-5B916EC0704D}"/>
          </ac:spMkLst>
        </pc:spChg>
        <pc:spChg chg="mod">
          <ac:chgData name="Youmna Badawy" userId="b530a2ca-c296-40d9-b563-89c5f82abcf4" providerId="ADAL" clId="{88DE76D7-51C8-4022-AC24-11D8DE62165B}" dt="2023-09-28T02:06:54.176" v="5106" actId="20577"/>
          <ac:spMkLst>
            <pc:docMk/>
            <pc:sldMk cId="1887608088" sldId="327"/>
            <ac:spMk id="3" creationId="{7043B0CF-1E57-3CE9-425B-798D2661C00A}"/>
          </ac:spMkLst>
        </pc:spChg>
        <pc:picChg chg="add mod">
          <ac:chgData name="Youmna Badawy" userId="b530a2ca-c296-40d9-b563-89c5f82abcf4" providerId="ADAL" clId="{88DE76D7-51C8-4022-AC24-11D8DE62165B}" dt="2023-09-28T02:03:21.312" v="4819" actId="1076"/>
          <ac:picMkLst>
            <pc:docMk/>
            <pc:sldMk cId="1887608088" sldId="327"/>
            <ac:picMk id="6146" creationId="{86037ABF-D05A-670C-94DC-17C9EC4B6F10}"/>
          </ac:picMkLst>
        </pc:picChg>
        <pc:cxnChg chg="add mod">
          <ac:chgData name="Youmna Badawy" userId="b530a2ca-c296-40d9-b563-89c5f82abcf4" providerId="ADAL" clId="{88DE76D7-51C8-4022-AC24-11D8DE62165B}" dt="2023-09-28T02:06:07.367" v="5009" actId="14100"/>
          <ac:cxnSpMkLst>
            <pc:docMk/>
            <pc:sldMk cId="1887608088" sldId="327"/>
            <ac:cxnSpMk id="5" creationId="{D472AD5E-9288-51CD-FF3B-DA508EF97354}"/>
          </ac:cxnSpMkLst>
        </pc:cxnChg>
      </pc:sldChg>
      <pc:sldChg chg="addSp delSp modSp new mod">
        <pc:chgData name="Youmna Badawy" userId="b530a2ca-c296-40d9-b563-89c5f82abcf4" providerId="ADAL" clId="{88DE76D7-51C8-4022-AC24-11D8DE62165B}" dt="2023-09-28T02:19:35.354" v="5421" actId="1076"/>
        <pc:sldMkLst>
          <pc:docMk/>
          <pc:sldMk cId="3351208987" sldId="328"/>
        </pc:sldMkLst>
        <pc:spChg chg="mod">
          <ac:chgData name="Youmna Badawy" userId="b530a2ca-c296-40d9-b563-89c5f82abcf4" providerId="ADAL" clId="{88DE76D7-51C8-4022-AC24-11D8DE62165B}" dt="2023-09-28T02:07:06.857" v="5140" actId="20577"/>
          <ac:spMkLst>
            <pc:docMk/>
            <pc:sldMk cId="3351208987" sldId="328"/>
            <ac:spMk id="2" creationId="{CE1982A1-1F30-5EA4-B653-8B21BB4E69D2}"/>
          </ac:spMkLst>
        </pc:spChg>
        <pc:spChg chg="del mod">
          <ac:chgData name="Youmna Badawy" userId="b530a2ca-c296-40d9-b563-89c5f82abcf4" providerId="ADAL" clId="{88DE76D7-51C8-4022-AC24-11D8DE62165B}" dt="2023-09-28T02:08:21.541" v="5148" actId="478"/>
          <ac:spMkLst>
            <pc:docMk/>
            <pc:sldMk cId="3351208987" sldId="328"/>
            <ac:spMk id="3" creationId="{3A329524-B5A3-E86A-1C85-AE65F76E3EEC}"/>
          </ac:spMkLst>
        </pc:spChg>
        <pc:spChg chg="add mod">
          <ac:chgData name="Youmna Badawy" userId="b530a2ca-c296-40d9-b563-89c5f82abcf4" providerId="ADAL" clId="{88DE76D7-51C8-4022-AC24-11D8DE62165B}" dt="2023-09-28T02:10:40.116" v="5248" actId="20577"/>
          <ac:spMkLst>
            <pc:docMk/>
            <pc:sldMk cId="3351208987" sldId="328"/>
            <ac:spMk id="4" creationId="{2E9C2BE1-A960-2217-1B66-8E547DD6D0D5}"/>
          </ac:spMkLst>
        </pc:spChg>
        <pc:spChg chg="add mod">
          <ac:chgData name="Youmna Badawy" userId="b530a2ca-c296-40d9-b563-89c5f82abcf4" providerId="ADAL" clId="{88DE76D7-51C8-4022-AC24-11D8DE62165B}" dt="2023-09-28T02:19:16.770" v="5417" actId="5793"/>
          <ac:spMkLst>
            <pc:docMk/>
            <pc:sldMk cId="3351208987" sldId="328"/>
            <ac:spMk id="9" creationId="{899E6A4F-D097-FE69-0216-2E21D2F61DA2}"/>
          </ac:spMkLst>
        </pc:spChg>
        <pc:picChg chg="add mod modCrop">
          <ac:chgData name="Youmna Badawy" userId="b530a2ca-c296-40d9-b563-89c5f82abcf4" providerId="ADAL" clId="{88DE76D7-51C8-4022-AC24-11D8DE62165B}" dt="2023-09-28T02:18:23.061" v="5328"/>
          <ac:picMkLst>
            <pc:docMk/>
            <pc:sldMk cId="3351208987" sldId="328"/>
            <ac:picMk id="6" creationId="{126F7A1C-9C61-F6D4-0AD4-C8D5333D661A}"/>
          </ac:picMkLst>
        </pc:picChg>
        <pc:picChg chg="add del mod">
          <ac:chgData name="Youmna Badawy" userId="b530a2ca-c296-40d9-b563-89c5f82abcf4" providerId="ADAL" clId="{88DE76D7-51C8-4022-AC24-11D8DE62165B}" dt="2023-09-28T02:09:02.644" v="5157" actId="478"/>
          <ac:picMkLst>
            <pc:docMk/>
            <pc:sldMk cId="3351208987" sldId="328"/>
            <ac:picMk id="7" creationId="{FB0BB444-DEBF-268A-360F-03641FA521AC}"/>
          </ac:picMkLst>
        </pc:picChg>
        <pc:picChg chg="add del mod modCrop">
          <ac:chgData name="Youmna Badawy" userId="b530a2ca-c296-40d9-b563-89c5f82abcf4" providerId="ADAL" clId="{88DE76D7-51C8-4022-AC24-11D8DE62165B}" dt="2023-09-28T02:12:44.253" v="5267" actId="478"/>
          <ac:picMkLst>
            <pc:docMk/>
            <pc:sldMk cId="3351208987" sldId="328"/>
            <ac:picMk id="10" creationId="{34389D37-A403-2BF6-50A2-E4C193ECECF8}"/>
          </ac:picMkLst>
        </pc:picChg>
        <pc:picChg chg="add del mod modCrop">
          <ac:chgData name="Youmna Badawy" userId="b530a2ca-c296-40d9-b563-89c5f82abcf4" providerId="ADAL" clId="{88DE76D7-51C8-4022-AC24-11D8DE62165B}" dt="2023-09-28T02:19:31.083" v="5420" actId="1076"/>
          <ac:picMkLst>
            <pc:docMk/>
            <pc:sldMk cId="3351208987" sldId="328"/>
            <ac:picMk id="12" creationId="{75FFA48B-320D-E924-7291-5911EF578EE7}"/>
          </ac:picMkLst>
        </pc:picChg>
        <pc:picChg chg="add mod">
          <ac:chgData name="Youmna Badawy" userId="b530a2ca-c296-40d9-b563-89c5f82abcf4" providerId="ADAL" clId="{88DE76D7-51C8-4022-AC24-11D8DE62165B}" dt="2023-09-28T02:19:35.354" v="5421" actId="1076"/>
          <ac:picMkLst>
            <pc:docMk/>
            <pc:sldMk cId="3351208987" sldId="328"/>
            <ac:picMk id="13" creationId="{D3FB9442-3AE8-767B-54AA-62A1A989D567}"/>
          </ac:picMkLst>
        </pc:picChg>
        <pc:picChg chg="add del">
          <ac:chgData name="Youmna Badawy" userId="b530a2ca-c296-40d9-b563-89c5f82abcf4" providerId="ADAL" clId="{88DE76D7-51C8-4022-AC24-11D8DE62165B}" dt="2023-09-28T02:08:21.541" v="5148" actId="478"/>
          <ac:picMkLst>
            <pc:docMk/>
            <pc:sldMk cId="3351208987" sldId="328"/>
            <ac:picMk id="7170" creationId="{19CE1816-D649-3190-0467-DD8D722505BC}"/>
          </ac:picMkLst>
        </pc:picChg>
      </pc:sldChg>
      <pc:sldChg chg="addSp delSp modSp new mod ord">
        <pc:chgData name="Youmna Badawy" userId="b530a2ca-c296-40d9-b563-89c5f82abcf4" providerId="ADAL" clId="{88DE76D7-51C8-4022-AC24-11D8DE62165B}" dt="2023-09-28T02:34:25.382" v="6563"/>
        <pc:sldMkLst>
          <pc:docMk/>
          <pc:sldMk cId="1431169637" sldId="329"/>
        </pc:sldMkLst>
        <pc:spChg chg="mod">
          <ac:chgData name="Youmna Badawy" userId="b530a2ca-c296-40d9-b563-89c5f82abcf4" providerId="ADAL" clId="{88DE76D7-51C8-4022-AC24-11D8DE62165B}" dt="2023-09-28T02:20:04.596" v="5436" actId="20577"/>
          <ac:spMkLst>
            <pc:docMk/>
            <pc:sldMk cId="1431169637" sldId="329"/>
            <ac:spMk id="2" creationId="{03940041-8A77-1C15-A0AE-47C6691CC3BE}"/>
          </ac:spMkLst>
        </pc:spChg>
        <pc:spChg chg="mod">
          <ac:chgData name="Youmna Badawy" userId="b530a2ca-c296-40d9-b563-89c5f82abcf4" providerId="ADAL" clId="{88DE76D7-51C8-4022-AC24-11D8DE62165B}" dt="2023-09-28T02:26:12.663" v="5946" actId="20577"/>
          <ac:spMkLst>
            <pc:docMk/>
            <pc:sldMk cId="1431169637" sldId="329"/>
            <ac:spMk id="3" creationId="{4C6C7F66-4437-1845-9323-B6BE8DE4E57E}"/>
          </ac:spMkLst>
        </pc:spChg>
        <pc:spChg chg="add mod">
          <ac:chgData name="Youmna Badawy" userId="b530a2ca-c296-40d9-b563-89c5f82abcf4" providerId="ADAL" clId="{88DE76D7-51C8-4022-AC24-11D8DE62165B}" dt="2023-09-28T02:26:11.271" v="5944" actId="1076"/>
          <ac:spMkLst>
            <pc:docMk/>
            <pc:sldMk cId="1431169637" sldId="329"/>
            <ac:spMk id="4" creationId="{B3978B9A-750A-1A45-CF4B-BF258A8AE83D}"/>
          </ac:spMkLst>
        </pc:spChg>
        <pc:picChg chg="add del mod">
          <ac:chgData name="Youmna Badawy" userId="b530a2ca-c296-40d9-b563-89c5f82abcf4" providerId="ADAL" clId="{88DE76D7-51C8-4022-AC24-11D8DE62165B}" dt="2023-09-28T02:22:47.982" v="5681" actId="478"/>
          <ac:picMkLst>
            <pc:docMk/>
            <pc:sldMk cId="1431169637" sldId="329"/>
            <ac:picMk id="8194" creationId="{C7A1F68A-B824-86CF-3D16-F94CCA8AF76F}"/>
          </ac:picMkLst>
        </pc:picChg>
        <pc:picChg chg="add mod">
          <ac:chgData name="Youmna Badawy" userId="b530a2ca-c296-40d9-b563-89c5f82abcf4" providerId="ADAL" clId="{88DE76D7-51C8-4022-AC24-11D8DE62165B}" dt="2023-09-28T02:22:56.260" v="5686" actId="1076"/>
          <ac:picMkLst>
            <pc:docMk/>
            <pc:sldMk cId="1431169637" sldId="329"/>
            <ac:picMk id="8196" creationId="{BCF78F4B-45CC-A63D-4EBE-E66312C7F659}"/>
          </ac:picMkLst>
        </pc:picChg>
      </pc:sldChg>
      <pc:sldChg chg="modSp new mod ord">
        <pc:chgData name="Youmna Badawy" userId="b530a2ca-c296-40d9-b563-89c5f82abcf4" providerId="ADAL" clId="{88DE76D7-51C8-4022-AC24-11D8DE62165B}" dt="2023-09-28T02:31:07.512" v="6326" actId="20577"/>
        <pc:sldMkLst>
          <pc:docMk/>
          <pc:sldMk cId="880541209" sldId="330"/>
        </pc:sldMkLst>
        <pc:spChg chg="mod">
          <ac:chgData name="Youmna Badawy" userId="b530a2ca-c296-40d9-b563-89c5f82abcf4" providerId="ADAL" clId="{88DE76D7-51C8-4022-AC24-11D8DE62165B}" dt="2023-09-28T02:31:07.512" v="6326" actId="20577"/>
          <ac:spMkLst>
            <pc:docMk/>
            <pc:sldMk cId="880541209" sldId="330"/>
            <ac:spMk id="2" creationId="{9F390147-03F8-BCA4-98DA-8A378CE3DD55}"/>
          </ac:spMkLst>
        </pc:spChg>
      </pc:sldChg>
      <pc:sldChg chg="addSp modSp new mod ord">
        <pc:chgData name="Youmna Badawy" userId="b530a2ca-c296-40d9-b563-89c5f82abcf4" providerId="ADAL" clId="{88DE76D7-51C8-4022-AC24-11D8DE62165B}" dt="2023-09-28T02:30:57.753" v="6316" actId="1076"/>
        <pc:sldMkLst>
          <pc:docMk/>
          <pc:sldMk cId="4187189608" sldId="331"/>
        </pc:sldMkLst>
        <pc:spChg chg="mod">
          <ac:chgData name="Youmna Badawy" userId="b530a2ca-c296-40d9-b563-89c5f82abcf4" providerId="ADAL" clId="{88DE76D7-51C8-4022-AC24-11D8DE62165B}" dt="2023-09-28T02:30:14.525" v="6270" actId="20577"/>
          <ac:spMkLst>
            <pc:docMk/>
            <pc:sldMk cId="4187189608" sldId="331"/>
            <ac:spMk id="2" creationId="{98E44C92-91B3-1705-BA0E-993610A77CAA}"/>
          </ac:spMkLst>
        </pc:spChg>
        <pc:spChg chg="mod">
          <ac:chgData name="Youmna Badawy" userId="b530a2ca-c296-40d9-b563-89c5f82abcf4" providerId="ADAL" clId="{88DE76D7-51C8-4022-AC24-11D8DE62165B}" dt="2023-09-28T02:30:53.248" v="6313" actId="14100"/>
          <ac:spMkLst>
            <pc:docMk/>
            <pc:sldMk cId="4187189608" sldId="331"/>
            <ac:spMk id="3" creationId="{141A8FE9-52D3-6148-5DBC-E89992D7EAB9}"/>
          </ac:spMkLst>
        </pc:spChg>
        <pc:picChg chg="add mod">
          <ac:chgData name="Youmna Badawy" userId="b530a2ca-c296-40d9-b563-89c5f82abcf4" providerId="ADAL" clId="{88DE76D7-51C8-4022-AC24-11D8DE62165B}" dt="2023-09-28T02:30:57.753" v="6316" actId="1076"/>
          <ac:picMkLst>
            <pc:docMk/>
            <pc:sldMk cId="4187189608" sldId="331"/>
            <ac:picMk id="9218" creationId="{DAC49F44-00E1-F53C-94EB-F0FE1CB40A16}"/>
          </ac:picMkLst>
        </pc:picChg>
      </pc:sldChg>
      <pc:sldChg chg="addSp modSp new mod ord">
        <pc:chgData name="Youmna Badawy" userId="b530a2ca-c296-40d9-b563-89c5f82abcf4" providerId="ADAL" clId="{88DE76D7-51C8-4022-AC24-11D8DE62165B}" dt="2023-09-28T02:34:57.237" v="6635" actId="20577"/>
        <pc:sldMkLst>
          <pc:docMk/>
          <pc:sldMk cId="746666822" sldId="332"/>
        </pc:sldMkLst>
        <pc:spChg chg="mod">
          <ac:chgData name="Youmna Badawy" userId="b530a2ca-c296-40d9-b563-89c5f82abcf4" providerId="ADAL" clId="{88DE76D7-51C8-4022-AC24-11D8DE62165B}" dt="2023-09-28T02:31:44.435" v="6357" actId="20577"/>
          <ac:spMkLst>
            <pc:docMk/>
            <pc:sldMk cId="746666822" sldId="332"/>
            <ac:spMk id="2" creationId="{F8C61323-A185-7DA8-05D5-46933F046F13}"/>
          </ac:spMkLst>
        </pc:spChg>
        <pc:spChg chg="mod">
          <ac:chgData name="Youmna Badawy" userId="b530a2ca-c296-40d9-b563-89c5f82abcf4" providerId="ADAL" clId="{88DE76D7-51C8-4022-AC24-11D8DE62165B}" dt="2023-09-28T02:34:57.237" v="6635" actId="20577"/>
          <ac:spMkLst>
            <pc:docMk/>
            <pc:sldMk cId="746666822" sldId="332"/>
            <ac:spMk id="3" creationId="{492AA3A6-352D-BDD1-2CF3-26AB7A405077}"/>
          </ac:spMkLst>
        </pc:spChg>
        <pc:spChg chg="add mod">
          <ac:chgData name="Youmna Badawy" userId="b530a2ca-c296-40d9-b563-89c5f82abcf4" providerId="ADAL" clId="{88DE76D7-51C8-4022-AC24-11D8DE62165B}" dt="2023-09-28T02:33:44.341" v="6552" actId="14100"/>
          <ac:spMkLst>
            <pc:docMk/>
            <pc:sldMk cId="746666822" sldId="332"/>
            <ac:spMk id="5" creationId="{0B161452-ADD1-5884-C6E8-7D81D3637313}"/>
          </ac:spMkLst>
        </pc:spChg>
        <pc:spChg chg="add mod">
          <ac:chgData name="Youmna Badawy" userId="b530a2ca-c296-40d9-b563-89c5f82abcf4" providerId="ADAL" clId="{88DE76D7-51C8-4022-AC24-11D8DE62165B}" dt="2023-09-28T02:33:53.620" v="6557" actId="1076"/>
          <ac:spMkLst>
            <pc:docMk/>
            <pc:sldMk cId="746666822" sldId="332"/>
            <ac:spMk id="6" creationId="{74942681-15E1-D082-6B5A-6DB02937C319}"/>
          </ac:spMkLst>
        </pc:spChg>
        <pc:picChg chg="add mod">
          <ac:chgData name="Youmna Badawy" userId="b530a2ca-c296-40d9-b563-89c5f82abcf4" providerId="ADAL" clId="{88DE76D7-51C8-4022-AC24-11D8DE62165B}" dt="2023-09-28T02:33:25.288" v="6546" actId="1076"/>
          <ac:picMkLst>
            <pc:docMk/>
            <pc:sldMk cId="746666822" sldId="332"/>
            <ac:picMk id="4" creationId="{2A497DC2-BABD-0954-94C4-CF6EDA65977D}"/>
          </ac:picMkLst>
        </pc:picChg>
        <pc:picChg chg="add mod">
          <ac:chgData name="Youmna Badawy" userId="b530a2ca-c296-40d9-b563-89c5f82abcf4" providerId="ADAL" clId="{88DE76D7-51C8-4022-AC24-11D8DE62165B}" dt="2023-09-28T02:33:49.720" v="6556" actId="571"/>
          <ac:picMkLst>
            <pc:docMk/>
            <pc:sldMk cId="746666822" sldId="332"/>
            <ac:picMk id="7" creationId="{EAACE872-7719-7123-4F0F-81B6B22E8838}"/>
          </ac:picMkLst>
        </pc:picChg>
      </pc:sldChg>
    </pc:docChg>
  </pc:docChgLst>
  <pc:docChgLst>
    <pc:chgData name="Youmna Badawy" userId="S::youmna.badawy@johnabbott.qc.ca::b530a2ca-c296-40d9-b563-89c5f82abcf4" providerId="AD" clId="Web-{DE42486A-29E7-0974-1181-8490253F7976}"/>
    <pc:docChg chg="addSld modSld">
      <pc:chgData name="Youmna Badawy" userId="S::youmna.badawy@johnabbott.qc.ca::b530a2ca-c296-40d9-b563-89c5f82abcf4" providerId="AD" clId="Web-{DE42486A-29E7-0974-1181-8490253F7976}" dt="2023-09-15T21:19:52.274" v="158"/>
      <pc:docMkLst>
        <pc:docMk/>
      </pc:docMkLst>
      <pc:sldChg chg="modSp">
        <pc:chgData name="Youmna Badawy" userId="S::youmna.badawy@johnabbott.qc.ca::b530a2ca-c296-40d9-b563-89c5f82abcf4" providerId="AD" clId="Web-{DE42486A-29E7-0974-1181-8490253F7976}" dt="2023-09-15T21:13:25.889" v="56" actId="20577"/>
        <pc:sldMkLst>
          <pc:docMk/>
          <pc:sldMk cId="3809960122" sldId="279"/>
        </pc:sldMkLst>
        <pc:spChg chg="mod">
          <ac:chgData name="Youmna Badawy" userId="S::youmna.badawy@johnabbott.qc.ca::b530a2ca-c296-40d9-b563-89c5f82abcf4" providerId="AD" clId="Web-{DE42486A-29E7-0974-1181-8490253F7976}" dt="2023-09-15T21:13:25.889" v="56" actId="20577"/>
          <ac:spMkLst>
            <pc:docMk/>
            <pc:sldMk cId="3809960122" sldId="279"/>
            <ac:spMk id="288" creationId="{00000000-0000-0000-0000-000000000000}"/>
          </ac:spMkLst>
        </pc:spChg>
      </pc:sldChg>
      <pc:sldChg chg="modSp">
        <pc:chgData name="Youmna Badawy" userId="S::youmna.badawy@johnabbott.qc.ca::b530a2ca-c296-40d9-b563-89c5f82abcf4" providerId="AD" clId="Web-{DE42486A-29E7-0974-1181-8490253F7976}" dt="2023-09-15T21:07:22.194" v="41" actId="14100"/>
        <pc:sldMkLst>
          <pc:docMk/>
          <pc:sldMk cId="2797473898" sldId="280"/>
        </pc:sldMkLst>
        <pc:spChg chg="mod">
          <ac:chgData name="Youmna Badawy" userId="S::youmna.badawy@johnabbott.qc.ca::b530a2ca-c296-40d9-b563-89c5f82abcf4" providerId="AD" clId="Web-{DE42486A-29E7-0974-1181-8490253F7976}" dt="2023-09-15T21:07:22.194" v="41" actId="14100"/>
          <ac:spMkLst>
            <pc:docMk/>
            <pc:sldMk cId="2797473898" sldId="280"/>
            <ac:spMk id="281" creationId="{00000000-0000-0000-0000-000000000000}"/>
          </ac:spMkLst>
        </pc:spChg>
      </pc:sldChg>
      <pc:sldChg chg="addSp modSp">
        <pc:chgData name="Youmna Badawy" userId="S::youmna.badawy@johnabbott.qc.ca::b530a2ca-c296-40d9-b563-89c5f82abcf4" providerId="AD" clId="Web-{DE42486A-29E7-0974-1181-8490253F7976}" dt="2023-09-15T21:06:34.442" v="40" actId="1076"/>
        <pc:sldMkLst>
          <pc:docMk/>
          <pc:sldMk cId="603429135" sldId="281"/>
        </pc:sldMkLst>
        <pc:spChg chg="mod">
          <ac:chgData name="Youmna Badawy" userId="S::youmna.badawy@johnabbott.qc.ca::b530a2ca-c296-40d9-b563-89c5f82abcf4" providerId="AD" clId="Web-{DE42486A-29E7-0974-1181-8490253F7976}" dt="2023-09-15T21:06:28.270" v="36" actId="14100"/>
          <ac:spMkLst>
            <pc:docMk/>
            <pc:sldMk cId="603429135" sldId="281"/>
            <ac:spMk id="275" creationId="{00000000-0000-0000-0000-000000000000}"/>
          </ac:spMkLst>
        </pc:spChg>
        <pc:picChg chg="add mod">
          <ac:chgData name="Youmna Badawy" userId="S::youmna.badawy@johnabbott.qc.ca::b530a2ca-c296-40d9-b563-89c5f82abcf4" providerId="AD" clId="Web-{DE42486A-29E7-0974-1181-8490253F7976}" dt="2023-09-15T21:06:34.442" v="40" actId="1076"/>
          <ac:picMkLst>
            <pc:docMk/>
            <pc:sldMk cId="603429135" sldId="281"/>
            <ac:picMk id="2" creationId="{D614D7AE-B3ED-C94B-756B-66FDCB883FD5}"/>
          </ac:picMkLst>
        </pc:picChg>
      </pc:sldChg>
      <pc:sldChg chg="modSp">
        <pc:chgData name="Youmna Badawy" userId="S::youmna.badawy@johnabbott.qc.ca::b530a2ca-c296-40d9-b563-89c5f82abcf4" providerId="AD" clId="Web-{DE42486A-29E7-0974-1181-8490253F7976}" dt="2023-09-15T21:12:56.608" v="49" actId="20577"/>
        <pc:sldMkLst>
          <pc:docMk/>
          <pc:sldMk cId="1497506944" sldId="282"/>
        </pc:sldMkLst>
        <pc:spChg chg="mod">
          <ac:chgData name="Youmna Badawy" userId="S::youmna.badawy@johnabbott.qc.ca::b530a2ca-c296-40d9-b563-89c5f82abcf4" providerId="AD" clId="Web-{DE42486A-29E7-0974-1181-8490253F7976}" dt="2023-09-15T21:12:56.608" v="49" actId="20577"/>
          <ac:spMkLst>
            <pc:docMk/>
            <pc:sldMk cId="1497506944" sldId="282"/>
            <ac:spMk id="269" creationId="{00000000-0000-0000-0000-000000000000}"/>
          </ac:spMkLst>
        </pc:spChg>
      </pc:sldChg>
      <pc:sldChg chg="modSp">
        <pc:chgData name="Youmna Badawy" userId="S::youmna.badawy@johnabbott.qc.ca::b530a2ca-c296-40d9-b563-89c5f82abcf4" providerId="AD" clId="Web-{DE42486A-29E7-0974-1181-8490253F7976}" dt="2023-09-15T21:04:14.299" v="23" actId="20577"/>
        <pc:sldMkLst>
          <pc:docMk/>
          <pc:sldMk cId="4124915583" sldId="283"/>
        </pc:sldMkLst>
        <pc:spChg chg="mod">
          <ac:chgData name="Youmna Badawy" userId="S::youmna.badawy@johnabbott.qc.ca::b530a2ca-c296-40d9-b563-89c5f82abcf4" providerId="AD" clId="Web-{DE42486A-29E7-0974-1181-8490253F7976}" dt="2023-09-15T21:04:14.299" v="23" actId="20577"/>
          <ac:spMkLst>
            <pc:docMk/>
            <pc:sldMk cId="4124915583" sldId="283"/>
            <ac:spMk id="255" creationId="{00000000-0000-0000-0000-000000000000}"/>
          </ac:spMkLst>
        </pc:spChg>
      </pc:sldChg>
      <pc:sldChg chg="modSp">
        <pc:chgData name="Youmna Badawy" userId="S::youmna.badawy@johnabbott.qc.ca::b530a2ca-c296-40d9-b563-89c5f82abcf4" providerId="AD" clId="Web-{DE42486A-29E7-0974-1181-8490253F7976}" dt="2023-09-15T21:04:01.705" v="19" actId="20577"/>
        <pc:sldMkLst>
          <pc:docMk/>
          <pc:sldMk cId="1999674863" sldId="287"/>
        </pc:sldMkLst>
        <pc:spChg chg="mod">
          <ac:chgData name="Youmna Badawy" userId="S::youmna.badawy@johnabbott.qc.ca::b530a2ca-c296-40d9-b563-89c5f82abcf4" providerId="AD" clId="Web-{DE42486A-29E7-0974-1181-8490253F7976}" dt="2023-09-15T21:04:01.705" v="19" actId="20577"/>
          <ac:spMkLst>
            <pc:docMk/>
            <pc:sldMk cId="1999674863" sldId="287"/>
            <ac:spMk id="228" creationId="{00000000-0000-0000-0000-000000000000}"/>
          </ac:spMkLst>
        </pc:spChg>
      </pc:sldChg>
      <pc:sldChg chg="modSp">
        <pc:chgData name="Youmna Badawy" userId="S::youmna.badawy@johnabbott.qc.ca::b530a2ca-c296-40d9-b563-89c5f82abcf4" providerId="AD" clId="Web-{DE42486A-29E7-0974-1181-8490253F7976}" dt="2023-09-15T21:02:17.093" v="3" actId="20577"/>
        <pc:sldMkLst>
          <pc:docMk/>
          <pc:sldMk cId="383570759" sldId="295"/>
        </pc:sldMkLst>
        <pc:spChg chg="mod">
          <ac:chgData name="Youmna Badawy" userId="S::youmna.badawy@johnabbott.qc.ca::b530a2ca-c296-40d9-b563-89c5f82abcf4" providerId="AD" clId="Web-{DE42486A-29E7-0974-1181-8490253F7976}" dt="2023-09-15T21:02:17.093" v="3" actId="20577"/>
          <ac:spMkLst>
            <pc:docMk/>
            <pc:sldMk cId="383570759" sldId="295"/>
            <ac:spMk id="181" creationId="{00000000-0000-0000-0000-000000000000}"/>
          </ac:spMkLst>
        </pc:spChg>
      </pc:sldChg>
      <pc:sldChg chg="modSp">
        <pc:chgData name="Youmna Badawy" userId="S::youmna.badawy@johnabbott.qc.ca::b530a2ca-c296-40d9-b563-89c5f82abcf4" providerId="AD" clId="Web-{DE42486A-29E7-0974-1181-8490253F7976}" dt="2023-09-15T21:02:38.296" v="5" actId="20577"/>
        <pc:sldMkLst>
          <pc:docMk/>
          <pc:sldMk cId="430445393" sldId="296"/>
        </pc:sldMkLst>
        <pc:spChg chg="mod">
          <ac:chgData name="Youmna Badawy" userId="S::youmna.badawy@johnabbott.qc.ca::b530a2ca-c296-40d9-b563-89c5f82abcf4" providerId="AD" clId="Web-{DE42486A-29E7-0974-1181-8490253F7976}" dt="2023-09-15T21:02:38.296" v="5" actId="20577"/>
          <ac:spMkLst>
            <pc:docMk/>
            <pc:sldMk cId="430445393" sldId="296"/>
            <ac:spMk id="175" creationId="{00000000-0000-0000-0000-000000000000}"/>
          </ac:spMkLst>
        </pc:spChg>
      </pc:sldChg>
      <pc:sldChg chg="modSp">
        <pc:chgData name="Youmna Badawy" userId="S::youmna.badawy@johnabbott.qc.ca::b530a2ca-c296-40d9-b563-89c5f82abcf4" providerId="AD" clId="Web-{DE42486A-29E7-0974-1181-8490253F7976}" dt="2023-09-15T21:02:05.467" v="1" actId="20577"/>
        <pc:sldMkLst>
          <pc:docMk/>
          <pc:sldMk cId="1199577987" sldId="297"/>
        </pc:sldMkLst>
        <pc:spChg chg="mod">
          <ac:chgData name="Youmna Badawy" userId="S::youmna.badawy@johnabbott.qc.ca::b530a2ca-c296-40d9-b563-89c5f82abcf4" providerId="AD" clId="Web-{DE42486A-29E7-0974-1181-8490253F7976}" dt="2023-09-15T21:02:05.467" v="1" actId="20577"/>
          <ac:spMkLst>
            <pc:docMk/>
            <pc:sldMk cId="1199577987" sldId="297"/>
            <ac:spMk id="168" creationId="{00000000-0000-0000-0000-000000000000}"/>
          </ac:spMkLst>
        </pc:spChg>
      </pc:sldChg>
      <pc:sldChg chg="modSp new">
        <pc:chgData name="Youmna Badawy" userId="S::youmna.badawy@johnabbott.qc.ca::b530a2ca-c296-40d9-b563-89c5f82abcf4" providerId="AD" clId="Web-{DE42486A-29E7-0974-1181-8490253F7976}" dt="2023-09-15T21:03:30.594" v="18" actId="20577"/>
        <pc:sldMkLst>
          <pc:docMk/>
          <pc:sldMk cId="600065702" sldId="303"/>
        </pc:sldMkLst>
        <pc:spChg chg="mod">
          <ac:chgData name="Youmna Badawy" userId="S::youmna.badawy@johnabbott.qc.ca::b530a2ca-c296-40d9-b563-89c5f82abcf4" providerId="AD" clId="Web-{DE42486A-29E7-0974-1181-8490253F7976}" dt="2023-09-15T21:03:23.204" v="15" actId="20577"/>
          <ac:spMkLst>
            <pc:docMk/>
            <pc:sldMk cId="600065702" sldId="303"/>
            <ac:spMk id="2" creationId="{FB2D1406-546C-DE6E-ABEA-6BC81EB65063}"/>
          </ac:spMkLst>
        </pc:spChg>
        <pc:spChg chg="mod">
          <ac:chgData name="Youmna Badawy" userId="S::youmna.badawy@johnabbott.qc.ca::b530a2ca-c296-40d9-b563-89c5f82abcf4" providerId="AD" clId="Web-{DE42486A-29E7-0974-1181-8490253F7976}" dt="2023-09-15T21:03:30.594" v="18" actId="20577"/>
          <ac:spMkLst>
            <pc:docMk/>
            <pc:sldMk cId="600065702" sldId="303"/>
            <ac:spMk id="3" creationId="{BC8BBAA3-2BB9-59D3-3016-ED4A2C1DB3F8}"/>
          </ac:spMkLst>
        </pc:spChg>
      </pc:sldChg>
      <pc:sldChg chg="addSp modSp new modNotes">
        <pc:chgData name="Youmna Badawy" userId="S::youmna.badawy@johnabbott.qc.ca::b530a2ca-c296-40d9-b563-89c5f82abcf4" providerId="AD" clId="Web-{DE42486A-29E7-0974-1181-8490253F7976}" dt="2023-09-15T21:19:52.274" v="158"/>
        <pc:sldMkLst>
          <pc:docMk/>
          <pc:sldMk cId="3007636320" sldId="304"/>
        </pc:sldMkLst>
        <pc:spChg chg="mod">
          <ac:chgData name="Youmna Badawy" userId="S::youmna.badawy@johnabbott.qc.ca::b530a2ca-c296-40d9-b563-89c5f82abcf4" providerId="AD" clId="Web-{DE42486A-29E7-0974-1181-8490253F7976}" dt="2023-09-15T21:16:20.363" v="69" actId="20577"/>
          <ac:spMkLst>
            <pc:docMk/>
            <pc:sldMk cId="3007636320" sldId="304"/>
            <ac:spMk id="2" creationId="{BF4A52D3-0B83-7494-A654-24B04CE27EB3}"/>
          </ac:spMkLst>
        </pc:spChg>
        <pc:spChg chg="mod">
          <ac:chgData name="Youmna Badawy" userId="S::youmna.badawy@johnabbott.qc.ca::b530a2ca-c296-40d9-b563-89c5f82abcf4" providerId="AD" clId="Web-{DE42486A-29E7-0974-1181-8490253F7976}" dt="2023-09-15T21:18:49.398" v="118" actId="20577"/>
          <ac:spMkLst>
            <pc:docMk/>
            <pc:sldMk cId="3007636320" sldId="304"/>
            <ac:spMk id="3" creationId="{AB090D07-C15C-1EBC-8220-0B73CADFC17B}"/>
          </ac:spMkLst>
        </pc:spChg>
        <pc:picChg chg="add mod">
          <ac:chgData name="Youmna Badawy" userId="S::youmna.badawy@johnabbott.qc.ca::b530a2ca-c296-40d9-b563-89c5f82abcf4" providerId="AD" clId="Web-{DE42486A-29E7-0974-1181-8490253F7976}" dt="2023-09-15T21:16:29.441" v="74" actId="1076"/>
          <ac:picMkLst>
            <pc:docMk/>
            <pc:sldMk cId="3007636320" sldId="304"/>
            <ac:picMk id="4" creationId="{BF719FA3-C7BA-8922-18F2-F21BE416020B}"/>
          </ac:picMkLst>
        </pc:picChg>
      </pc:sldChg>
    </pc:docChg>
  </pc:docChgLst>
  <pc:docChgLst>
    <pc:chgData name="Youmna Badawy" userId="S::youmna.badawy@johnabbott.qc.ca::b530a2ca-c296-40d9-b563-89c5f82abcf4" providerId="AD" clId="Web-{96851A15-419E-815F-6D46-DA6734B18899}"/>
    <pc:docChg chg="addSld delSld modSld sldOrd addMainMaster">
      <pc:chgData name="Youmna Badawy" userId="S::youmna.badawy@johnabbott.qc.ca::b530a2ca-c296-40d9-b563-89c5f82abcf4" providerId="AD" clId="Web-{96851A15-419E-815F-6D46-DA6734B18899}" dt="2023-09-19T03:01:07.569" v="1230"/>
      <pc:docMkLst>
        <pc:docMk/>
      </pc:docMkLst>
      <pc:sldChg chg="del">
        <pc:chgData name="Youmna Badawy" userId="S::youmna.badawy@johnabbott.qc.ca::b530a2ca-c296-40d9-b563-89c5f82abcf4" providerId="AD" clId="Web-{96851A15-419E-815F-6D46-DA6734B18899}" dt="2023-09-19T02:02:56.677" v="99"/>
        <pc:sldMkLst>
          <pc:docMk/>
          <pc:sldMk cId="3475442765" sldId="275"/>
        </pc:sldMkLst>
      </pc:sldChg>
      <pc:sldChg chg="modSp ord">
        <pc:chgData name="Youmna Badawy" userId="S::youmna.badawy@johnabbott.qc.ca::b530a2ca-c296-40d9-b563-89c5f82abcf4" providerId="AD" clId="Web-{96851A15-419E-815F-6D46-DA6734B18899}" dt="2023-09-19T02:46:52.049" v="983" actId="20577"/>
        <pc:sldMkLst>
          <pc:docMk/>
          <pc:sldMk cId="2919693452" sldId="276"/>
        </pc:sldMkLst>
        <pc:spChg chg="mod">
          <ac:chgData name="Youmna Badawy" userId="S::youmna.badawy@johnabbott.qc.ca::b530a2ca-c296-40d9-b563-89c5f82abcf4" providerId="AD" clId="Web-{96851A15-419E-815F-6D46-DA6734B18899}" dt="2023-09-19T02:46:52.049" v="983" actId="20577"/>
          <ac:spMkLst>
            <pc:docMk/>
            <pc:sldMk cId="2919693452" sldId="276"/>
            <ac:spMk id="306" creationId="{00000000-0000-0000-0000-000000000000}"/>
          </ac:spMkLst>
        </pc:spChg>
      </pc:sldChg>
      <pc:sldChg chg="ord">
        <pc:chgData name="Youmna Badawy" userId="S::youmna.badawy@johnabbott.qc.ca::b530a2ca-c296-40d9-b563-89c5f82abcf4" providerId="AD" clId="Web-{96851A15-419E-815F-6D46-DA6734B18899}" dt="2023-09-19T02:46:01.439" v="981"/>
        <pc:sldMkLst>
          <pc:docMk/>
          <pc:sldMk cId="475601234" sldId="277"/>
        </pc:sldMkLst>
      </pc:sldChg>
      <pc:sldChg chg="ord">
        <pc:chgData name="Youmna Badawy" userId="S::youmna.badawy@johnabbott.qc.ca::b530a2ca-c296-40d9-b563-89c5f82abcf4" providerId="AD" clId="Web-{96851A15-419E-815F-6D46-DA6734B18899}" dt="2023-09-19T02:46:01.439" v="980"/>
        <pc:sldMkLst>
          <pc:docMk/>
          <pc:sldMk cId="4130767580" sldId="278"/>
        </pc:sldMkLst>
      </pc:sldChg>
      <pc:sldChg chg="ord">
        <pc:chgData name="Youmna Badawy" userId="S::youmna.badawy@johnabbott.qc.ca::b530a2ca-c296-40d9-b563-89c5f82abcf4" providerId="AD" clId="Web-{96851A15-419E-815F-6D46-DA6734B18899}" dt="2023-09-19T02:46:01.439" v="979"/>
        <pc:sldMkLst>
          <pc:docMk/>
          <pc:sldMk cId="3809960122" sldId="279"/>
        </pc:sldMkLst>
      </pc:sldChg>
      <pc:sldChg chg="modSp ord">
        <pc:chgData name="Youmna Badawy" userId="S::youmna.badawy@johnabbott.qc.ca::b530a2ca-c296-40d9-b563-89c5f82abcf4" providerId="AD" clId="Web-{96851A15-419E-815F-6D46-DA6734B18899}" dt="2023-09-19T02:44:25.296" v="960"/>
        <pc:sldMkLst>
          <pc:docMk/>
          <pc:sldMk cId="2797473898" sldId="280"/>
        </pc:sldMkLst>
        <pc:spChg chg="mod">
          <ac:chgData name="Youmna Badawy" userId="S::youmna.badawy@johnabbott.qc.ca::b530a2ca-c296-40d9-b563-89c5f82abcf4" providerId="AD" clId="Web-{96851A15-419E-815F-6D46-DA6734B18899}" dt="2023-09-19T02:17:36.462" v="391" actId="20577"/>
          <ac:spMkLst>
            <pc:docMk/>
            <pc:sldMk cId="2797473898" sldId="280"/>
            <ac:spMk id="280" creationId="{00000000-0000-0000-0000-000000000000}"/>
          </ac:spMkLst>
        </pc:spChg>
      </pc:sldChg>
      <pc:sldChg chg="modSp">
        <pc:chgData name="Youmna Badawy" userId="S::youmna.badawy@johnabbott.qc.ca::b530a2ca-c296-40d9-b563-89c5f82abcf4" providerId="AD" clId="Web-{96851A15-419E-815F-6D46-DA6734B18899}" dt="2023-09-19T02:04:22.553" v="101" actId="20577"/>
        <pc:sldMkLst>
          <pc:docMk/>
          <pc:sldMk cId="4124915583" sldId="283"/>
        </pc:sldMkLst>
        <pc:spChg chg="mod">
          <ac:chgData name="Youmna Badawy" userId="S::youmna.badawy@johnabbott.qc.ca::b530a2ca-c296-40d9-b563-89c5f82abcf4" providerId="AD" clId="Web-{96851A15-419E-815F-6D46-DA6734B18899}" dt="2023-09-19T02:04:22.553" v="101" actId="20577"/>
          <ac:spMkLst>
            <pc:docMk/>
            <pc:sldMk cId="4124915583" sldId="283"/>
            <ac:spMk id="255" creationId="{00000000-0000-0000-0000-000000000000}"/>
          </ac:spMkLst>
        </pc:spChg>
      </pc:sldChg>
      <pc:sldChg chg="modSp">
        <pc:chgData name="Youmna Badawy" userId="S::youmna.badawy@johnabbott.qc.ca::b530a2ca-c296-40d9-b563-89c5f82abcf4" providerId="AD" clId="Web-{96851A15-419E-815F-6D46-DA6734B18899}" dt="2023-09-19T01:34:54.510" v="1" actId="1076"/>
        <pc:sldMkLst>
          <pc:docMk/>
          <pc:sldMk cId="1389796299" sldId="285"/>
        </pc:sldMkLst>
        <pc:spChg chg="mod">
          <ac:chgData name="Youmna Badawy" userId="S::youmna.badawy@johnabbott.qc.ca::b530a2ca-c296-40d9-b563-89c5f82abcf4" providerId="AD" clId="Web-{96851A15-419E-815F-6D46-DA6734B18899}" dt="2023-09-19T01:34:54.510" v="1" actId="1076"/>
          <ac:spMkLst>
            <pc:docMk/>
            <pc:sldMk cId="1389796299" sldId="285"/>
            <ac:spMk id="245" creationId="{00000000-0000-0000-0000-000000000000}"/>
          </ac:spMkLst>
        </pc:spChg>
      </pc:sldChg>
      <pc:sldChg chg="ord">
        <pc:chgData name="Youmna Badawy" userId="S::youmna.badawy@johnabbott.qc.ca::b530a2ca-c296-40d9-b563-89c5f82abcf4" providerId="AD" clId="Web-{96851A15-419E-815F-6D46-DA6734B18899}" dt="2023-09-19T02:44:25.296" v="959"/>
        <pc:sldMkLst>
          <pc:docMk/>
          <pc:sldMk cId="3007636320" sldId="304"/>
        </pc:sldMkLst>
      </pc:sldChg>
      <pc:sldChg chg="modSp add ord modNotes">
        <pc:chgData name="Youmna Badawy" userId="S::youmna.badawy@johnabbott.qc.ca::b530a2ca-c296-40d9-b563-89c5f82abcf4" providerId="AD" clId="Web-{96851A15-419E-815F-6D46-DA6734B18899}" dt="2023-09-19T02:47:33.753" v="986"/>
        <pc:sldMkLst>
          <pc:docMk/>
          <pc:sldMk cId="2922054825" sldId="305"/>
        </pc:sldMkLst>
        <pc:spChg chg="mod">
          <ac:chgData name="Youmna Badawy" userId="S::youmna.badawy@johnabbott.qc.ca::b530a2ca-c296-40d9-b563-89c5f82abcf4" providerId="AD" clId="Web-{96851A15-419E-815F-6D46-DA6734B18899}" dt="2023-09-19T01:55:26.072" v="3" actId="20577"/>
          <ac:spMkLst>
            <pc:docMk/>
            <pc:sldMk cId="2922054825" sldId="305"/>
            <ac:spMk id="164" creationId="{00000000-0000-0000-0000-000000000000}"/>
          </ac:spMkLst>
        </pc:spChg>
      </pc:sldChg>
      <pc:sldChg chg="addSp modSp new ord">
        <pc:chgData name="Youmna Badawy" userId="S::youmna.badawy@johnabbott.qc.ca::b530a2ca-c296-40d9-b563-89c5f82abcf4" providerId="AD" clId="Web-{96851A15-419E-815F-6D46-DA6734B18899}" dt="2023-09-19T02:47:33.753" v="985"/>
        <pc:sldMkLst>
          <pc:docMk/>
          <pc:sldMk cId="1645562953" sldId="306"/>
        </pc:sldMkLst>
        <pc:spChg chg="mod">
          <ac:chgData name="Youmna Badawy" userId="S::youmna.badawy@johnabbott.qc.ca::b530a2ca-c296-40d9-b563-89c5f82abcf4" providerId="AD" clId="Web-{96851A15-419E-815F-6D46-DA6734B18899}" dt="2023-09-19T02:00:16.313" v="43" actId="20577"/>
          <ac:spMkLst>
            <pc:docMk/>
            <pc:sldMk cId="1645562953" sldId="306"/>
            <ac:spMk id="2" creationId="{D3C9CC8D-2EFC-2F3A-E2CE-9C210CFF4754}"/>
          </ac:spMkLst>
        </pc:spChg>
        <pc:spChg chg="mod">
          <ac:chgData name="Youmna Badawy" userId="S::youmna.badawy@johnabbott.qc.ca::b530a2ca-c296-40d9-b563-89c5f82abcf4" providerId="AD" clId="Web-{96851A15-419E-815F-6D46-DA6734B18899}" dt="2023-09-19T02:01:05.190" v="57" actId="20577"/>
          <ac:spMkLst>
            <pc:docMk/>
            <pc:sldMk cId="1645562953" sldId="306"/>
            <ac:spMk id="3" creationId="{3EDC31DA-28BC-D9F9-9225-5A8862FAC153}"/>
          </ac:spMkLst>
        </pc:spChg>
        <pc:picChg chg="add mod">
          <ac:chgData name="Youmna Badawy" userId="S::youmna.badawy@johnabbott.qc.ca::b530a2ca-c296-40d9-b563-89c5f82abcf4" providerId="AD" clId="Web-{96851A15-419E-815F-6D46-DA6734B18899}" dt="2023-09-19T02:00:43.392" v="47" actId="14100"/>
          <ac:picMkLst>
            <pc:docMk/>
            <pc:sldMk cId="1645562953" sldId="306"/>
            <ac:picMk id="4" creationId="{E2745FD0-EEF6-81B8-5486-249981907035}"/>
          </ac:picMkLst>
        </pc:picChg>
      </pc:sldChg>
      <pc:sldChg chg="modSp new del ord">
        <pc:chgData name="Youmna Badawy" userId="S::youmna.badawy@johnabbott.qc.ca::b530a2ca-c296-40d9-b563-89c5f82abcf4" providerId="AD" clId="Web-{96851A15-419E-815F-6D46-DA6734B18899}" dt="2023-09-19T02:47:22.269" v="984"/>
        <pc:sldMkLst>
          <pc:docMk/>
          <pc:sldMk cId="1638928230" sldId="307"/>
        </pc:sldMkLst>
        <pc:spChg chg="mod">
          <ac:chgData name="Youmna Badawy" userId="S::youmna.badawy@johnabbott.qc.ca::b530a2ca-c296-40d9-b563-89c5f82abcf4" providerId="AD" clId="Web-{96851A15-419E-815F-6D46-DA6734B18899}" dt="2023-09-19T02:01:08.783" v="59" actId="20577"/>
          <ac:spMkLst>
            <pc:docMk/>
            <pc:sldMk cId="1638928230" sldId="307"/>
            <ac:spMk id="2" creationId="{754C1030-369C-AD66-9D2F-3FD381BBAFC1}"/>
          </ac:spMkLst>
        </pc:spChg>
        <pc:spChg chg="mod">
          <ac:chgData name="Youmna Badawy" userId="S::youmna.badawy@johnabbott.qc.ca::b530a2ca-c296-40d9-b563-89c5f82abcf4" providerId="AD" clId="Web-{96851A15-419E-815F-6D46-DA6734B18899}" dt="2023-09-19T02:02:35.942" v="98" actId="20577"/>
          <ac:spMkLst>
            <pc:docMk/>
            <pc:sldMk cId="1638928230" sldId="307"/>
            <ac:spMk id="3" creationId="{B75015D3-43C9-D850-489F-B7E0D385547C}"/>
          </ac:spMkLst>
        </pc:spChg>
      </pc:sldChg>
      <pc:sldChg chg="delSp modSp new">
        <pc:chgData name="Youmna Badawy" userId="S::youmna.badawy@johnabbott.qc.ca::b530a2ca-c296-40d9-b563-89c5f82abcf4" providerId="AD" clId="Web-{96851A15-419E-815F-6D46-DA6734B18899}" dt="2023-09-19T02:16:25.445" v="383" actId="20577"/>
        <pc:sldMkLst>
          <pc:docMk/>
          <pc:sldMk cId="3584763725" sldId="308"/>
        </pc:sldMkLst>
        <pc:spChg chg="mod">
          <ac:chgData name="Youmna Badawy" userId="S::youmna.badawy@johnabbott.qc.ca::b530a2ca-c296-40d9-b563-89c5f82abcf4" providerId="AD" clId="Web-{96851A15-419E-815F-6D46-DA6734B18899}" dt="2023-09-19T02:16:25.445" v="383" actId="20577"/>
          <ac:spMkLst>
            <pc:docMk/>
            <pc:sldMk cId="3584763725" sldId="308"/>
            <ac:spMk id="2" creationId="{6E55FBCB-FFF2-B8AD-C054-FEE0768CA0A8}"/>
          </ac:spMkLst>
        </pc:spChg>
        <pc:spChg chg="del mod">
          <ac:chgData name="Youmna Badawy" userId="S::youmna.badawy@johnabbott.qc.ca::b530a2ca-c296-40d9-b563-89c5f82abcf4" providerId="AD" clId="Web-{96851A15-419E-815F-6D46-DA6734B18899}" dt="2023-09-19T02:04:51.320" v="116"/>
          <ac:spMkLst>
            <pc:docMk/>
            <pc:sldMk cId="3584763725" sldId="308"/>
            <ac:spMk id="3" creationId="{30024D7B-9834-D6FB-F9F6-AAE74DDBE91C}"/>
          </ac:spMkLst>
        </pc:spChg>
        <pc:spChg chg="mod">
          <ac:chgData name="Youmna Badawy" userId="S::youmna.badawy@johnabbott.qc.ca::b530a2ca-c296-40d9-b563-89c5f82abcf4" providerId="AD" clId="Web-{96851A15-419E-815F-6D46-DA6734B18899}" dt="2023-09-19T02:06:43.572" v="181" actId="20577"/>
          <ac:spMkLst>
            <pc:docMk/>
            <pc:sldMk cId="3584763725" sldId="308"/>
            <ac:spMk id="4" creationId="{19D1CF84-E631-C5AA-EFBE-B7D117CAD214}"/>
          </ac:spMkLst>
        </pc:spChg>
        <pc:spChg chg="del">
          <ac:chgData name="Youmna Badawy" userId="S::youmna.badawy@johnabbott.qc.ca::b530a2ca-c296-40d9-b563-89c5f82abcf4" providerId="AD" clId="Web-{96851A15-419E-815F-6D46-DA6734B18899}" dt="2023-09-19T02:04:47.429" v="114"/>
          <ac:spMkLst>
            <pc:docMk/>
            <pc:sldMk cId="3584763725" sldId="308"/>
            <ac:spMk id="5" creationId="{561F96A9-C92A-7260-08E5-E6E7861A9DD7}"/>
          </ac:spMkLst>
        </pc:spChg>
        <pc:spChg chg="del">
          <ac:chgData name="Youmna Badawy" userId="S::youmna.badawy@johnabbott.qc.ca::b530a2ca-c296-40d9-b563-89c5f82abcf4" providerId="AD" clId="Web-{96851A15-419E-815F-6D46-DA6734B18899}" dt="2023-09-19T02:04:46.538" v="113"/>
          <ac:spMkLst>
            <pc:docMk/>
            <pc:sldMk cId="3584763725" sldId="308"/>
            <ac:spMk id="6" creationId="{1C3CA071-FA07-EDA5-C225-6C7A07A50174}"/>
          </ac:spMkLst>
        </pc:spChg>
      </pc:sldChg>
      <pc:sldChg chg="addSp modSp new ord">
        <pc:chgData name="Youmna Badawy" userId="S::youmna.badawy@johnabbott.qc.ca::b530a2ca-c296-40d9-b563-89c5f82abcf4" providerId="AD" clId="Web-{96851A15-419E-815F-6D46-DA6734B18899}" dt="2023-09-19T02:15:53.069" v="381" actId="1076"/>
        <pc:sldMkLst>
          <pc:docMk/>
          <pc:sldMk cId="312361404" sldId="309"/>
        </pc:sldMkLst>
        <pc:spChg chg="mod">
          <ac:chgData name="Youmna Badawy" userId="S::youmna.badawy@johnabbott.qc.ca::b530a2ca-c296-40d9-b563-89c5f82abcf4" providerId="AD" clId="Web-{96851A15-419E-815F-6D46-DA6734B18899}" dt="2023-09-19T02:13:15.487" v="313" actId="20577"/>
          <ac:spMkLst>
            <pc:docMk/>
            <pc:sldMk cId="312361404" sldId="309"/>
            <ac:spMk id="2" creationId="{CE88ECE1-F401-A2EF-E603-5A75405BC80A}"/>
          </ac:spMkLst>
        </pc:spChg>
        <pc:spChg chg="mod">
          <ac:chgData name="Youmna Badawy" userId="S::youmna.badawy@johnabbott.qc.ca::b530a2ca-c296-40d9-b563-89c5f82abcf4" providerId="AD" clId="Web-{96851A15-419E-815F-6D46-DA6734B18899}" dt="2023-09-19T02:15:49.116" v="379" actId="20577"/>
          <ac:spMkLst>
            <pc:docMk/>
            <pc:sldMk cId="312361404" sldId="309"/>
            <ac:spMk id="3" creationId="{63C04F21-9525-FBD1-E3B2-FF20DA418EB5}"/>
          </ac:spMkLst>
        </pc:spChg>
        <pc:picChg chg="add mod">
          <ac:chgData name="Youmna Badawy" userId="S::youmna.badawy@johnabbott.qc.ca::b530a2ca-c296-40d9-b563-89c5f82abcf4" providerId="AD" clId="Web-{96851A15-419E-815F-6D46-DA6734B18899}" dt="2023-09-19T02:15:53.069" v="381" actId="1076"/>
          <ac:picMkLst>
            <pc:docMk/>
            <pc:sldMk cId="312361404" sldId="309"/>
            <ac:picMk id="4" creationId="{CBF0BEA0-4EBA-CBC1-C2F9-2CBDF8F2BA1E}"/>
          </ac:picMkLst>
        </pc:picChg>
      </pc:sldChg>
      <pc:sldChg chg="new del">
        <pc:chgData name="Youmna Badawy" userId="S::youmna.badawy@johnabbott.qc.ca::b530a2ca-c296-40d9-b563-89c5f82abcf4" providerId="AD" clId="Web-{96851A15-419E-815F-6D46-DA6734B18899}" dt="2023-09-19T02:07:24.230" v="183"/>
        <pc:sldMkLst>
          <pc:docMk/>
          <pc:sldMk cId="2352133503" sldId="309"/>
        </pc:sldMkLst>
      </pc:sldChg>
      <pc:sldChg chg="addSp modSp new ord">
        <pc:chgData name="Youmna Badawy" userId="S::youmna.badawy@johnabbott.qc.ca::b530a2ca-c296-40d9-b563-89c5f82abcf4" providerId="AD" clId="Web-{96851A15-419E-815F-6D46-DA6734B18899}" dt="2023-09-19T02:18:49.964" v="393"/>
        <pc:sldMkLst>
          <pc:docMk/>
          <pc:sldMk cId="2601839876" sldId="310"/>
        </pc:sldMkLst>
        <pc:spChg chg="mod">
          <ac:chgData name="Youmna Badawy" userId="S::youmna.badawy@johnabbott.qc.ca::b530a2ca-c296-40d9-b563-89c5f82abcf4" providerId="AD" clId="Web-{96851A15-419E-815F-6D46-DA6734B18899}" dt="2023-09-19T02:08:34.137" v="199" actId="20577"/>
          <ac:spMkLst>
            <pc:docMk/>
            <pc:sldMk cId="2601839876" sldId="310"/>
            <ac:spMk id="2" creationId="{87077C89-0883-780F-B9E2-43D18103A284}"/>
          </ac:spMkLst>
        </pc:spChg>
        <pc:spChg chg="mod">
          <ac:chgData name="Youmna Badawy" userId="S::youmna.badawy@johnabbott.qc.ca::b530a2ca-c296-40d9-b563-89c5f82abcf4" providerId="AD" clId="Web-{96851A15-419E-815F-6D46-DA6734B18899}" dt="2023-09-19T02:08:37.825" v="202" actId="20577"/>
          <ac:spMkLst>
            <pc:docMk/>
            <pc:sldMk cId="2601839876" sldId="310"/>
            <ac:spMk id="3" creationId="{2D5B499C-4266-5E30-A69B-F84F4A788114}"/>
          </ac:spMkLst>
        </pc:spChg>
        <pc:spChg chg="mod">
          <ac:chgData name="Youmna Badawy" userId="S::youmna.badawy@johnabbott.qc.ca::b530a2ca-c296-40d9-b563-89c5f82abcf4" providerId="AD" clId="Web-{96851A15-419E-815F-6D46-DA6734B18899}" dt="2023-09-19T02:11:05.094" v="257" actId="20577"/>
          <ac:spMkLst>
            <pc:docMk/>
            <pc:sldMk cId="2601839876" sldId="310"/>
            <ac:spMk id="4" creationId="{0D396EA5-14B2-39D5-FDAA-BA3ACCDC77ED}"/>
          </ac:spMkLst>
        </pc:spChg>
        <pc:spChg chg="mod">
          <ac:chgData name="Youmna Badawy" userId="S::youmna.badawy@johnabbott.qc.ca::b530a2ca-c296-40d9-b563-89c5f82abcf4" providerId="AD" clId="Web-{96851A15-419E-815F-6D46-DA6734B18899}" dt="2023-09-19T02:09:46.889" v="209" actId="20577"/>
          <ac:spMkLst>
            <pc:docMk/>
            <pc:sldMk cId="2601839876" sldId="310"/>
            <ac:spMk id="5" creationId="{38353CE4-5CDF-D41C-EED0-CA70C51DAA7A}"/>
          </ac:spMkLst>
        </pc:spChg>
        <pc:spChg chg="mod">
          <ac:chgData name="Youmna Badawy" userId="S::youmna.badawy@johnabbott.qc.ca::b530a2ca-c296-40d9-b563-89c5f82abcf4" providerId="AD" clId="Web-{96851A15-419E-815F-6D46-DA6734B18899}" dt="2023-09-19T02:13:01.800" v="308" actId="20577"/>
          <ac:spMkLst>
            <pc:docMk/>
            <pc:sldMk cId="2601839876" sldId="310"/>
            <ac:spMk id="6" creationId="{DB766B8F-E878-C106-021B-6C864A66E7D6}"/>
          </ac:spMkLst>
        </pc:spChg>
        <pc:picChg chg="add mod">
          <ac:chgData name="Youmna Badawy" userId="S::youmna.badawy@johnabbott.qc.ca::b530a2ca-c296-40d9-b563-89c5f82abcf4" providerId="AD" clId="Web-{96851A15-419E-815F-6D46-DA6734B18899}" dt="2023-09-19T02:09:14.873" v="205" actId="14100"/>
          <ac:picMkLst>
            <pc:docMk/>
            <pc:sldMk cId="2601839876" sldId="310"/>
            <ac:picMk id="7" creationId="{B5621661-09A2-5584-2F22-CFE4E7FE7235}"/>
          </ac:picMkLst>
        </pc:picChg>
        <pc:picChg chg="add mod">
          <ac:chgData name="Youmna Badawy" userId="S::youmna.badawy@johnabbott.qc.ca::b530a2ca-c296-40d9-b563-89c5f82abcf4" providerId="AD" clId="Web-{96851A15-419E-815F-6D46-DA6734B18899}" dt="2023-09-19T02:11:32.032" v="263" actId="1076"/>
          <ac:picMkLst>
            <pc:docMk/>
            <pc:sldMk cId="2601839876" sldId="310"/>
            <ac:picMk id="8" creationId="{A54DDFC2-7A37-B088-1E02-408B88D41F72}"/>
          </ac:picMkLst>
        </pc:picChg>
      </pc:sldChg>
      <pc:sldChg chg="modSp add ord replId">
        <pc:chgData name="Youmna Badawy" userId="S::youmna.badawy@johnabbott.qc.ca::b530a2ca-c296-40d9-b563-89c5f82abcf4" providerId="AD" clId="Web-{96851A15-419E-815F-6D46-DA6734B18899}" dt="2023-09-19T02:16:48.680" v="387" actId="20577"/>
        <pc:sldMkLst>
          <pc:docMk/>
          <pc:sldMk cId="2055276727" sldId="311"/>
        </pc:sldMkLst>
        <pc:spChg chg="mod">
          <ac:chgData name="Youmna Badawy" userId="S::youmna.badawy@johnabbott.qc.ca::b530a2ca-c296-40d9-b563-89c5f82abcf4" providerId="AD" clId="Web-{96851A15-419E-815F-6D46-DA6734B18899}" dt="2023-09-19T02:16:48.680" v="387" actId="20577"/>
          <ac:spMkLst>
            <pc:docMk/>
            <pc:sldMk cId="2055276727" sldId="311"/>
            <ac:spMk id="250" creationId="{00000000-0000-0000-0000-000000000000}"/>
          </ac:spMkLst>
        </pc:spChg>
      </pc:sldChg>
      <pc:sldChg chg="modSp add ord replId">
        <pc:chgData name="Youmna Badawy" userId="S::youmna.badawy@johnabbott.qc.ca::b530a2ca-c296-40d9-b563-89c5f82abcf4" providerId="AD" clId="Web-{96851A15-419E-815F-6D46-DA6734B18899}" dt="2023-09-19T02:19:53.559" v="406" actId="20577"/>
        <pc:sldMkLst>
          <pc:docMk/>
          <pc:sldMk cId="1583581432" sldId="312"/>
        </pc:sldMkLst>
        <pc:spChg chg="mod">
          <ac:chgData name="Youmna Badawy" userId="S::youmna.badawy@johnabbott.qc.ca::b530a2ca-c296-40d9-b563-89c5f82abcf4" providerId="AD" clId="Web-{96851A15-419E-815F-6D46-DA6734B18899}" dt="2023-09-19T02:19:53.559" v="406" actId="20577"/>
          <ac:spMkLst>
            <pc:docMk/>
            <pc:sldMk cId="1583581432" sldId="312"/>
            <ac:spMk id="250" creationId="{00000000-0000-0000-0000-000000000000}"/>
          </ac:spMkLst>
        </pc:spChg>
      </pc:sldChg>
      <pc:sldChg chg="addSp delSp modSp new ord">
        <pc:chgData name="Youmna Badawy" userId="S::youmna.badawy@johnabbott.qc.ca::b530a2ca-c296-40d9-b563-89c5f82abcf4" providerId="AD" clId="Web-{96851A15-419E-815F-6D46-DA6734B18899}" dt="2023-09-19T02:24:24.909" v="509" actId="1076"/>
        <pc:sldMkLst>
          <pc:docMk/>
          <pc:sldMk cId="112094060" sldId="313"/>
        </pc:sldMkLst>
        <pc:spChg chg="mod">
          <ac:chgData name="Youmna Badawy" userId="S::youmna.badawy@johnabbott.qc.ca::b530a2ca-c296-40d9-b563-89c5f82abcf4" providerId="AD" clId="Web-{96851A15-419E-815F-6D46-DA6734B18899}" dt="2023-09-19T02:22:25.094" v="486" actId="20577"/>
          <ac:spMkLst>
            <pc:docMk/>
            <pc:sldMk cId="112094060" sldId="313"/>
            <ac:spMk id="2" creationId="{6A353180-54E7-0B30-D8E6-B36C6D86DA9C}"/>
          </ac:spMkLst>
        </pc:spChg>
        <pc:spChg chg="mod">
          <ac:chgData name="Youmna Badawy" userId="S::youmna.badawy@johnabbott.qc.ca::b530a2ca-c296-40d9-b563-89c5f82abcf4" providerId="AD" clId="Web-{96851A15-419E-815F-6D46-DA6734B18899}" dt="2023-09-19T02:24:23.456" v="508" actId="14100"/>
          <ac:spMkLst>
            <pc:docMk/>
            <pc:sldMk cId="112094060" sldId="313"/>
            <ac:spMk id="3" creationId="{61B12855-2F02-E872-55B1-11B8F12DF597}"/>
          </ac:spMkLst>
        </pc:spChg>
        <pc:picChg chg="add del mod">
          <ac:chgData name="Youmna Badawy" userId="S::youmna.badawy@johnabbott.qc.ca::b530a2ca-c296-40d9-b563-89c5f82abcf4" providerId="AD" clId="Web-{96851A15-419E-815F-6D46-DA6734B18899}" dt="2023-09-19T02:24:02.627" v="504"/>
          <ac:picMkLst>
            <pc:docMk/>
            <pc:sldMk cId="112094060" sldId="313"/>
            <ac:picMk id="4" creationId="{3A0D15E2-2BCB-3DBA-64E9-AD68DC368FD8}"/>
          </ac:picMkLst>
        </pc:picChg>
        <pc:picChg chg="add mod">
          <ac:chgData name="Youmna Badawy" userId="S::youmna.badawy@johnabbott.qc.ca::b530a2ca-c296-40d9-b563-89c5f82abcf4" providerId="AD" clId="Web-{96851A15-419E-815F-6D46-DA6734B18899}" dt="2023-09-19T02:24:24.909" v="509" actId="1076"/>
          <ac:picMkLst>
            <pc:docMk/>
            <pc:sldMk cId="112094060" sldId="313"/>
            <ac:picMk id="5" creationId="{4CCF0ACE-D49E-305D-6B22-99A90BE3C5E0}"/>
          </ac:picMkLst>
        </pc:picChg>
      </pc:sldChg>
      <pc:sldChg chg="addSp modSp new">
        <pc:chgData name="Youmna Badawy" userId="S::youmna.badawy@johnabbott.qc.ca::b530a2ca-c296-40d9-b563-89c5f82abcf4" providerId="AD" clId="Web-{96851A15-419E-815F-6D46-DA6734B18899}" dt="2023-09-19T02:27:00.334" v="604" actId="14100"/>
        <pc:sldMkLst>
          <pc:docMk/>
          <pc:sldMk cId="1269300130" sldId="314"/>
        </pc:sldMkLst>
        <pc:spChg chg="mod">
          <ac:chgData name="Youmna Badawy" userId="S::youmna.badawy@johnabbott.qc.ca::b530a2ca-c296-40d9-b563-89c5f82abcf4" providerId="AD" clId="Web-{96851A15-419E-815F-6D46-DA6734B18899}" dt="2023-09-19T02:24:51.988" v="534" actId="20577"/>
          <ac:spMkLst>
            <pc:docMk/>
            <pc:sldMk cId="1269300130" sldId="314"/>
            <ac:spMk id="2" creationId="{4ED1AF91-470F-5F0D-20AF-A052D9486E7D}"/>
          </ac:spMkLst>
        </pc:spChg>
        <pc:spChg chg="mod">
          <ac:chgData name="Youmna Badawy" userId="S::youmna.badawy@johnabbott.qc.ca::b530a2ca-c296-40d9-b563-89c5f82abcf4" providerId="AD" clId="Web-{96851A15-419E-815F-6D46-DA6734B18899}" dt="2023-09-19T02:26:50.209" v="601" actId="14100"/>
          <ac:spMkLst>
            <pc:docMk/>
            <pc:sldMk cId="1269300130" sldId="314"/>
            <ac:spMk id="3" creationId="{B2140F9E-0F2B-B3E5-D3C8-87C444400F03}"/>
          </ac:spMkLst>
        </pc:spChg>
        <pc:picChg chg="add mod">
          <ac:chgData name="Youmna Badawy" userId="S::youmna.badawy@johnabbott.qc.ca::b530a2ca-c296-40d9-b563-89c5f82abcf4" providerId="AD" clId="Web-{96851A15-419E-815F-6D46-DA6734B18899}" dt="2023-09-19T02:27:00.334" v="604" actId="14100"/>
          <ac:picMkLst>
            <pc:docMk/>
            <pc:sldMk cId="1269300130" sldId="314"/>
            <ac:picMk id="4" creationId="{165011A0-651A-B62A-A780-E8C66039315E}"/>
          </ac:picMkLst>
        </pc:picChg>
      </pc:sldChg>
      <pc:sldChg chg="modSp new ord">
        <pc:chgData name="Youmna Badawy" userId="S::youmna.badawy@johnabbott.qc.ca::b530a2ca-c296-40d9-b563-89c5f82abcf4" providerId="AD" clId="Web-{96851A15-419E-815F-6D46-DA6734B18899}" dt="2023-09-19T02:44:36.718" v="970" actId="20577"/>
        <pc:sldMkLst>
          <pc:docMk/>
          <pc:sldMk cId="1390900606" sldId="315"/>
        </pc:sldMkLst>
        <pc:spChg chg="mod">
          <ac:chgData name="Youmna Badawy" userId="S::youmna.badawy@johnabbott.qc.ca::b530a2ca-c296-40d9-b563-89c5f82abcf4" providerId="AD" clId="Web-{96851A15-419E-815F-6D46-DA6734B18899}" dt="2023-09-19T02:44:36.718" v="970" actId="20577"/>
          <ac:spMkLst>
            <pc:docMk/>
            <pc:sldMk cId="1390900606" sldId="315"/>
            <ac:spMk id="2" creationId="{5F8CFE7F-6DD3-94EB-C467-CE91422CCA9A}"/>
          </ac:spMkLst>
        </pc:spChg>
      </pc:sldChg>
      <pc:sldChg chg="modSp new ord">
        <pc:chgData name="Youmna Badawy" userId="S::youmna.badawy@johnabbott.qc.ca::b530a2ca-c296-40d9-b563-89c5f82abcf4" providerId="AD" clId="Web-{96851A15-419E-815F-6D46-DA6734B18899}" dt="2023-09-19T02:44:25.311" v="961"/>
        <pc:sldMkLst>
          <pc:docMk/>
          <pc:sldMk cId="652218482" sldId="316"/>
        </pc:sldMkLst>
        <pc:spChg chg="mod">
          <ac:chgData name="Youmna Badawy" userId="S::youmna.badawy@johnabbott.qc.ca::b530a2ca-c296-40d9-b563-89c5f82abcf4" providerId="AD" clId="Web-{96851A15-419E-815F-6D46-DA6734B18899}" dt="2023-09-19T02:41:40.104" v="872" actId="20577"/>
          <ac:spMkLst>
            <pc:docMk/>
            <pc:sldMk cId="652218482" sldId="316"/>
            <ac:spMk id="2" creationId="{2B4AD783-0AB8-49C6-4D91-27F31875558C}"/>
          </ac:spMkLst>
        </pc:spChg>
        <pc:spChg chg="mod">
          <ac:chgData name="Youmna Badawy" userId="S::youmna.badawy@johnabbott.qc.ca::b530a2ca-c296-40d9-b563-89c5f82abcf4" providerId="AD" clId="Web-{96851A15-419E-815F-6D46-DA6734B18899}" dt="2023-09-19T02:42:47.059" v="957" actId="20577"/>
          <ac:spMkLst>
            <pc:docMk/>
            <pc:sldMk cId="652218482" sldId="316"/>
            <ac:spMk id="3" creationId="{5DF6555E-A129-396B-BDC3-F773797CFA67}"/>
          </ac:spMkLst>
        </pc:spChg>
      </pc:sldChg>
      <pc:sldChg chg="modSp add ord replId">
        <pc:chgData name="Youmna Badawy" userId="S::youmna.badawy@johnabbott.qc.ca::b530a2ca-c296-40d9-b563-89c5f82abcf4" providerId="AD" clId="Web-{96851A15-419E-815F-6D46-DA6734B18899}" dt="2023-09-19T02:44:25.311" v="962"/>
        <pc:sldMkLst>
          <pc:docMk/>
          <pc:sldMk cId="2668335549" sldId="317"/>
        </pc:sldMkLst>
        <pc:spChg chg="mod">
          <ac:chgData name="Youmna Badawy" userId="S::youmna.badawy@johnabbott.qc.ca::b530a2ca-c296-40d9-b563-89c5f82abcf4" providerId="AD" clId="Web-{96851A15-419E-815F-6D46-DA6734B18899}" dt="2023-09-19T02:34:21.110" v="682" actId="20577"/>
          <ac:spMkLst>
            <pc:docMk/>
            <pc:sldMk cId="2668335549" sldId="317"/>
            <ac:spMk id="2" creationId="{87077C89-0883-780F-B9E2-43D18103A284}"/>
          </ac:spMkLst>
        </pc:spChg>
        <pc:spChg chg="mod">
          <ac:chgData name="Youmna Badawy" userId="S::youmna.badawy@johnabbott.qc.ca::b530a2ca-c296-40d9-b563-89c5f82abcf4" providerId="AD" clId="Web-{96851A15-419E-815F-6D46-DA6734B18899}" dt="2023-09-19T02:34:29.704" v="685" actId="20577"/>
          <ac:spMkLst>
            <pc:docMk/>
            <pc:sldMk cId="2668335549" sldId="317"/>
            <ac:spMk id="3" creationId="{2D5B499C-4266-5E30-A69B-F84F4A788114}"/>
          </ac:spMkLst>
        </pc:spChg>
        <pc:spChg chg="mod">
          <ac:chgData name="Youmna Badawy" userId="S::youmna.badawy@johnabbott.qc.ca::b530a2ca-c296-40d9-b563-89c5f82abcf4" providerId="AD" clId="Web-{96851A15-419E-815F-6D46-DA6734B18899}" dt="2023-09-19T02:40:02.352" v="825" actId="20577"/>
          <ac:spMkLst>
            <pc:docMk/>
            <pc:sldMk cId="2668335549" sldId="317"/>
            <ac:spMk id="4" creationId="{0D396EA5-14B2-39D5-FDAA-BA3ACCDC77ED}"/>
          </ac:spMkLst>
        </pc:spChg>
        <pc:spChg chg="mod">
          <ac:chgData name="Youmna Badawy" userId="S::youmna.badawy@johnabbott.qc.ca::b530a2ca-c296-40d9-b563-89c5f82abcf4" providerId="AD" clId="Web-{96851A15-419E-815F-6D46-DA6734B18899}" dt="2023-09-19T02:34:35.267" v="686" actId="20577"/>
          <ac:spMkLst>
            <pc:docMk/>
            <pc:sldMk cId="2668335549" sldId="317"/>
            <ac:spMk id="5" creationId="{38353CE4-5CDF-D41C-EED0-CA70C51DAA7A}"/>
          </ac:spMkLst>
        </pc:spChg>
        <pc:spChg chg="mod">
          <ac:chgData name="Youmna Badawy" userId="S::youmna.badawy@johnabbott.qc.ca::b530a2ca-c296-40d9-b563-89c5f82abcf4" providerId="AD" clId="Web-{96851A15-419E-815F-6D46-DA6734B18899}" dt="2023-09-19T02:40:17.321" v="831" actId="20577"/>
          <ac:spMkLst>
            <pc:docMk/>
            <pc:sldMk cId="2668335549" sldId="317"/>
            <ac:spMk id="6" creationId="{DB766B8F-E878-C106-021B-6C864A66E7D6}"/>
          </ac:spMkLst>
        </pc:spChg>
        <pc:picChg chg="mod">
          <ac:chgData name="Youmna Badawy" userId="S::youmna.badawy@johnabbott.qc.ca::b530a2ca-c296-40d9-b563-89c5f82abcf4" providerId="AD" clId="Web-{96851A15-419E-815F-6D46-DA6734B18899}" dt="2023-09-19T02:40:23.415" v="833" actId="1076"/>
          <ac:picMkLst>
            <pc:docMk/>
            <pc:sldMk cId="2668335549" sldId="317"/>
            <ac:picMk id="7" creationId="{B5621661-09A2-5584-2F22-CFE4E7FE7235}"/>
          </ac:picMkLst>
        </pc:picChg>
        <pc:picChg chg="mod">
          <ac:chgData name="Youmna Badawy" userId="S::youmna.badawy@johnabbott.qc.ca::b530a2ca-c296-40d9-b563-89c5f82abcf4" providerId="AD" clId="Web-{96851A15-419E-815F-6D46-DA6734B18899}" dt="2023-09-19T02:40:20.243" v="832" actId="1076"/>
          <ac:picMkLst>
            <pc:docMk/>
            <pc:sldMk cId="2668335549" sldId="317"/>
            <ac:picMk id="8" creationId="{A54DDFC2-7A37-B088-1E02-408B88D41F72}"/>
          </ac:picMkLst>
        </pc:picChg>
      </pc:sldChg>
      <pc:sldChg chg="addSp delSp modSp new ord modNotes">
        <pc:chgData name="Youmna Badawy" userId="S::youmna.badawy@johnabbott.qc.ca::b530a2ca-c296-40d9-b563-89c5f82abcf4" providerId="AD" clId="Web-{96851A15-419E-815F-6D46-DA6734B18899}" dt="2023-09-19T03:01:07.569" v="1230"/>
        <pc:sldMkLst>
          <pc:docMk/>
          <pc:sldMk cId="1709880311" sldId="318"/>
        </pc:sldMkLst>
        <pc:spChg chg="del mod">
          <ac:chgData name="Youmna Badawy" userId="S::youmna.badawy@johnabbott.qc.ca::b530a2ca-c296-40d9-b563-89c5f82abcf4" providerId="AD" clId="Web-{96851A15-419E-815F-6D46-DA6734B18899}" dt="2023-09-19T02:57:45.345" v="1000"/>
          <ac:spMkLst>
            <pc:docMk/>
            <pc:sldMk cId="1709880311" sldId="318"/>
            <ac:spMk id="3" creationId="{22ACED5F-B870-5018-461F-AF5F0D5AD136}"/>
          </ac:spMkLst>
        </pc:spChg>
        <pc:picChg chg="add mod">
          <ac:chgData name="Youmna Badawy" userId="S::youmna.badawy@johnabbott.qc.ca::b530a2ca-c296-40d9-b563-89c5f82abcf4" providerId="AD" clId="Web-{96851A15-419E-815F-6D46-DA6734B18899}" dt="2023-09-19T02:57:55.252" v="1003" actId="1076"/>
          <ac:picMkLst>
            <pc:docMk/>
            <pc:sldMk cId="1709880311" sldId="318"/>
            <ac:picMk id="4" creationId="{E53B77C9-4FD3-0591-C1F6-BFC5AFAC5DFF}"/>
          </ac:picMkLst>
        </pc:picChg>
      </pc:sldChg>
      <pc:sldChg chg="modSp new del">
        <pc:chgData name="Youmna Badawy" userId="S::youmna.badawy@johnabbott.qc.ca::b530a2ca-c296-40d9-b563-89c5f82abcf4" providerId="AD" clId="Web-{96851A15-419E-815F-6D46-DA6734B18899}" dt="2023-09-19T02:42:48.356" v="958"/>
        <pc:sldMkLst>
          <pc:docMk/>
          <pc:sldMk cId="3750230726" sldId="318"/>
        </pc:sldMkLst>
        <pc:spChg chg="mod">
          <ac:chgData name="Youmna Badawy" userId="S::youmna.badawy@johnabbott.qc.ca::b530a2ca-c296-40d9-b563-89c5f82abcf4" providerId="AD" clId="Web-{96851A15-419E-815F-6D46-DA6734B18899}" dt="2023-09-19T02:40:29.697" v="835" actId="20577"/>
          <ac:spMkLst>
            <pc:docMk/>
            <pc:sldMk cId="3750230726" sldId="318"/>
            <ac:spMk id="3" creationId="{DA16A301-EA7B-D528-D3B9-FD5F8482CFEA}"/>
          </ac:spMkLst>
        </pc:spChg>
        <pc:spChg chg="mod">
          <ac:chgData name="Youmna Badawy" userId="S::youmna.badawy@johnabbott.qc.ca::b530a2ca-c296-40d9-b563-89c5f82abcf4" providerId="AD" clId="Web-{96851A15-419E-815F-6D46-DA6734B18899}" dt="2023-09-19T02:40:32.369" v="836" actId="20577"/>
          <ac:spMkLst>
            <pc:docMk/>
            <pc:sldMk cId="3750230726" sldId="318"/>
            <ac:spMk id="5" creationId="{78421F20-57FF-B911-3322-7F37301393B9}"/>
          </ac:spMkLst>
        </pc:spChg>
        <pc:spChg chg="mod">
          <ac:chgData name="Youmna Badawy" userId="S::youmna.badawy@johnabbott.qc.ca::b530a2ca-c296-40d9-b563-89c5f82abcf4" providerId="AD" clId="Web-{96851A15-419E-815F-6D46-DA6734B18899}" dt="2023-09-19T02:41:16.041" v="864" actId="20577"/>
          <ac:spMkLst>
            <pc:docMk/>
            <pc:sldMk cId="3750230726" sldId="318"/>
            <ac:spMk id="6" creationId="{4B4EFE73-9BBB-60BC-09F6-4D9D2F0D291C}"/>
          </ac:spMkLst>
        </pc:spChg>
      </pc:sldChg>
      <pc:sldMasterChg chg="add addSldLayout">
        <pc:chgData name="Youmna Badawy" userId="S::youmna.badawy@johnabbott.qc.ca::b530a2ca-c296-40d9-b563-89c5f82abcf4" providerId="AD" clId="Web-{96851A15-419E-815F-6D46-DA6734B18899}" dt="2023-09-19T01:55:04.431" v="2"/>
        <pc:sldMasterMkLst>
          <pc:docMk/>
          <pc:sldMasterMk cId="339003558" sldId="2147483692"/>
        </pc:sldMasterMkLst>
        <pc:sldLayoutChg chg="add">
          <pc:chgData name="Youmna Badawy" userId="S::youmna.badawy@johnabbott.qc.ca::b530a2ca-c296-40d9-b563-89c5f82abcf4" providerId="AD" clId="Web-{96851A15-419E-815F-6D46-DA6734B18899}" dt="2023-09-19T01:55:04.431" v="2"/>
          <pc:sldLayoutMkLst>
            <pc:docMk/>
            <pc:sldMasterMk cId="339003558" sldId="2147483692"/>
            <pc:sldLayoutMk cId="1932314883" sldId="2147483690"/>
          </pc:sldLayoutMkLst>
        </pc:sldLayoutChg>
        <pc:sldLayoutChg chg="add">
          <pc:chgData name="Youmna Badawy" userId="S::youmna.badawy@johnabbott.qc.ca::b530a2ca-c296-40d9-b563-89c5f82abcf4" providerId="AD" clId="Web-{96851A15-419E-815F-6D46-DA6734B18899}" dt="2023-09-19T01:55:04.431" v="2"/>
          <pc:sldLayoutMkLst>
            <pc:docMk/>
            <pc:sldMasterMk cId="339003558" sldId="2147483692"/>
            <pc:sldLayoutMk cId="3315348144" sldId="2147483691"/>
          </pc:sldLayoutMkLst>
        </pc:sldLayoutChg>
        <pc:sldLayoutChg chg="add">
          <pc:chgData name="Youmna Badawy" userId="S::youmna.badawy@johnabbott.qc.ca::b530a2ca-c296-40d9-b563-89c5f82abcf4" providerId="AD" clId="Web-{96851A15-419E-815F-6D46-DA6734B18899}" dt="2023-09-19T01:55:04.431" v="2"/>
          <pc:sldLayoutMkLst>
            <pc:docMk/>
            <pc:sldMasterMk cId="339003558" sldId="2147483692"/>
            <pc:sldLayoutMk cId="1434033433" sldId="2147483693"/>
          </pc:sldLayoutMkLst>
        </pc:sldLayoutChg>
        <pc:sldLayoutChg chg="add">
          <pc:chgData name="Youmna Badawy" userId="S::youmna.badawy@johnabbott.qc.ca::b530a2ca-c296-40d9-b563-89c5f82abcf4" providerId="AD" clId="Web-{96851A15-419E-815F-6D46-DA6734B18899}" dt="2023-09-19T01:55:04.431" v="2"/>
          <pc:sldLayoutMkLst>
            <pc:docMk/>
            <pc:sldMasterMk cId="339003558" sldId="2147483692"/>
            <pc:sldLayoutMk cId="2587213500" sldId="2147483694"/>
          </pc:sldLayoutMkLst>
        </pc:sldLayoutChg>
        <pc:sldLayoutChg chg="add">
          <pc:chgData name="Youmna Badawy" userId="S::youmna.badawy@johnabbott.qc.ca::b530a2ca-c296-40d9-b563-89c5f82abcf4" providerId="AD" clId="Web-{96851A15-419E-815F-6D46-DA6734B18899}" dt="2023-09-19T01:55:04.431" v="2"/>
          <pc:sldLayoutMkLst>
            <pc:docMk/>
            <pc:sldMasterMk cId="339003558" sldId="2147483692"/>
            <pc:sldLayoutMk cId="2539540621" sldId="2147483695"/>
          </pc:sldLayoutMkLst>
        </pc:sldLayoutChg>
        <pc:sldLayoutChg chg="add">
          <pc:chgData name="Youmna Badawy" userId="S::youmna.badawy@johnabbott.qc.ca::b530a2ca-c296-40d9-b563-89c5f82abcf4" providerId="AD" clId="Web-{96851A15-419E-815F-6D46-DA6734B18899}" dt="2023-09-19T01:55:04.431" v="2"/>
          <pc:sldLayoutMkLst>
            <pc:docMk/>
            <pc:sldMasterMk cId="339003558" sldId="2147483692"/>
            <pc:sldLayoutMk cId="1361997801" sldId="2147483696"/>
          </pc:sldLayoutMkLst>
        </pc:sldLayoutChg>
        <pc:sldLayoutChg chg="add">
          <pc:chgData name="Youmna Badawy" userId="S::youmna.badawy@johnabbott.qc.ca::b530a2ca-c296-40d9-b563-89c5f82abcf4" providerId="AD" clId="Web-{96851A15-419E-815F-6D46-DA6734B18899}" dt="2023-09-19T01:55:04.431" v="2"/>
          <pc:sldLayoutMkLst>
            <pc:docMk/>
            <pc:sldMasterMk cId="339003558" sldId="2147483692"/>
            <pc:sldLayoutMk cId="2746856107" sldId="2147483697"/>
          </pc:sldLayoutMkLst>
        </pc:sldLayoutChg>
        <pc:sldLayoutChg chg="add">
          <pc:chgData name="Youmna Badawy" userId="S::youmna.badawy@johnabbott.qc.ca::b530a2ca-c296-40d9-b563-89c5f82abcf4" providerId="AD" clId="Web-{96851A15-419E-815F-6D46-DA6734B18899}" dt="2023-09-19T01:55:04.431" v="2"/>
          <pc:sldLayoutMkLst>
            <pc:docMk/>
            <pc:sldMasterMk cId="339003558" sldId="2147483692"/>
            <pc:sldLayoutMk cId="1192814962" sldId="2147483698"/>
          </pc:sldLayoutMkLst>
        </pc:sldLayoutChg>
        <pc:sldLayoutChg chg="add">
          <pc:chgData name="Youmna Badawy" userId="S::youmna.badawy@johnabbott.qc.ca::b530a2ca-c296-40d9-b563-89c5f82abcf4" providerId="AD" clId="Web-{96851A15-419E-815F-6D46-DA6734B18899}" dt="2023-09-19T01:55:04.431" v="2"/>
          <pc:sldLayoutMkLst>
            <pc:docMk/>
            <pc:sldMasterMk cId="339003558" sldId="2147483692"/>
            <pc:sldLayoutMk cId="4144672992" sldId="2147483699"/>
          </pc:sldLayoutMkLst>
        </pc:sldLayoutChg>
        <pc:sldLayoutChg chg="add">
          <pc:chgData name="Youmna Badawy" userId="S::youmna.badawy@johnabbott.qc.ca::b530a2ca-c296-40d9-b563-89c5f82abcf4" providerId="AD" clId="Web-{96851A15-419E-815F-6D46-DA6734B18899}" dt="2023-09-19T01:55:04.431" v="2"/>
          <pc:sldLayoutMkLst>
            <pc:docMk/>
            <pc:sldMasterMk cId="339003558" sldId="2147483692"/>
            <pc:sldLayoutMk cId="129908794" sldId="2147483700"/>
          </pc:sldLayoutMkLst>
        </pc:sldLayoutChg>
        <pc:sldLayoutChg chg="add">
          <pc:chgData name="Youmna Badawy" userId="S::youmna.badawy@johnabbott.qc.ca::b530a2ca-c296-40d9-b563-89c5f82abcf4" providerId="AD" clId="Web-{96851A15-419E-815F-6D46-DA6734B18899}" dt="2023-09-19T01:55:04.431" v="2"/>
          <pc:sldLayoutMkLst>
            <pc:docMk/>
            <pc:sldMasterMk cId="339003558" sldId="2147483692"/>
            <pc:sldLayoutMk cId="2134184169" sldId="2147483701"/>
          </pc:sldLayoutMkLst>
        </pc:sldLayoutChg>
        <pc:sldLayoutChg chg="add">
          <pc:chgData name="Youmna Badawy" userId="S::youmna.badawy@johnabbott.qc.ca::b530a2ca-c296-40d9-b563-89c5f82abcf4" providerId="AD" clId="Web-{96851A15-419E-815F-6D46-DA6734B18899}" dt="2023-09-19T01:55:04.431" v="2"/>
          <pc:sldLayoutMkLst>
            <pc:docMk/>
            <pc:sldMasterMk cId="339003558" sldId="2147483692"/>
            <pc:sldLayoutMk cId="92138106" sldId="2147483702"/>
          </pc:sldLayoutMkLst>
        </pc:sldLayoutChg>
        <pc:sldLayoutChg chg="add">
          <pc:chgData name="Youmna Badawy" userId="S::youmna.badawy@johnabbott.qc.ca::b530a2ca-c296-40d9-b563-89c5f82abcf4" providerId="AD" clId="Web-{96851A15-419E-815F-6D46-DA6734B18899}" dt="2023-09-19T01:55:04.431" v="2"/>
          <pc:sldLayoutMkLst>
            <pc:docMk/>
            <pc:sldMasterMk cId="339003558" sldId="2147483692"/>
            <pc:sldLayoutMk cId="3154116320" sldId="214748370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6AFE4F-3919-47B9-9050-DC29F366BE7E}" type="datetimeFigureOut">
              <a:t>9/29/2023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D79372-ECD2-487E-8628-06A9E9E346DC}" type="slidenum">
              <a:t>‹#›</a:t>
            </a:fld>
            <a:endParaRPr lang="en-US"/>
          </a:p>
        </p:txBody>
      </p:sp>
    </p:spTree>
    <p:extLst>
      <p:ext uri="{BB962C8B-B14F-4D97-AF65-F5344CB8AC3E}">
        <p14:creationId xmlns:p14="http://schemas.microsoft.com/office/powerpoint/2010/main" val="4282075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 name="Google Shape;13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CA"/>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ea8b549fe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gea8b549fe7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351344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Answer: 6 lanes x 3 cars/second/lane = 18 cars/second.</a:t>
            </a:r>
          </a:p>
        </p:txBody>
      </p:sp>
      <p:sp>
        <p:nvSpPr>
          <p:cNvPr id="4" name="Slide Number Placeholder 3"/>
          <p:cNvSpPr>
            <a:spLocks noGrp="1"/>
          </p:cNvSpPr>
          <p:nvPr>
            <p:ph type="sldNum" sz="quarter" idx="5"/>
          </p:nvPr>
        </p:nvSpPr>
        <p:spPr/>
        <p:txBody>
          <a:bodyPr/>
          <a:lstStyle/>
          <a:p>
            <a:fld id="{B6D79372-ECD2-487E-8628-06A9E9E346DC}" type="slidenum">
              <a:rPr lang="en-US"/>
              <a:t>18</a:t>
            </a:fld>
            <a:endParaRPr lang="en-US"/>
          </a:p>
        </p:txBody>
      </p:sp>
    </p:spTree>
    <p:extLst>
      <p:ext uri="{BB962C8B-B14F-4D97-AF65-F5344CB8AC3E}">
        <p14:creationId xmlns:p14="http://schemas.microsoft.com/office/powerpoint/2010/main" val="27687606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eeb4f8216f_0_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6" name="Google Shape;226;geeb4f8216f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ea8b549fe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ea8b549fe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ec49ac6325_0_1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indent="-171450">
              <a:buSzPts val="1400"/>
              <a:buFont typeface="Arial"/>
              <a:buChar char="•"/>
            </a:pPr>
            <a:r>
              <a:rPr lang="en-US">
                <a:cs typeface="Calibri" panose="020F0502020204030204"/>
              </a:rPr>
              <a:t>More efficient while one is busy doing something, you can let others work on the following steps.</a:t>
            </a:r>
          </a:p>
          <a:p>
            <a:pPr marL="171450" indent="-171450">
              <a:buSzPts val="1400"/>
              <a:buFont typeface="Arial"/>
              <a:buChar char="•"/>
            </a:pPr>
            <a:endParaRPr lang="en-US">
              <a:cs typeface="Calibri" panose="020F0502020204030204"/>
            </a:endParaRPr>
          </a:p>
        </p:txBody>
      </p:sp>
      <p:sp>
        <p:nvSpPr>
          <p:cNvPr id="161" name="Google Shape;161;gec49ac6325_0_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Core i9 &gt; Core I7 =&gt; higher tier</a:t>
            </a:r>
          </a:p>
          <a:p>
            <a:r>
              <a:rPr lang="en-US">
                <a:cs typeface="Calibri"/>
              </a:rPr>
              <a:t>The higher the generation, the newest the CPU and contains more of the latest technology</a:t>
            </a:r>
          </a:p>
          <a:p>
            <a:r>
              <a:rPr lang="en-US">
                <a:cs typeface="Calibri"/>
              </a:rPr>
              <a:t>The model number will uniquely </a:t>
            </a:r>
            <a:r>
              <a:rPr lang="en-US" err="1">
                <a:cs typeface="Calibri"/>
              </a:rPr>
              <a:t>idenfied</a:t>
            </a:r>
            <a:r>
              <a:rPr lang="en-US">
                <a:cs typeface="Calibri"/>
              </a:rPr>
              <a:t> the CPU in terms of its performance</a:t>
            </a:r>
          </a:p>
          <a:p>
            <a:endParaRPr lang="en-US">
              <a:cs typeface="Calibri"/>
            </a:endParaRPr>
          </a:p>
          <a:p>
            <a:r>
              <a:rPr lang="en-US">
                <a:cs typeface="Calibri"/>
              </a:rPr>
              <a:t>Letters could indicate many different things, for example "K" for Intel is no limit for over-clocking, it's unlocked.</a:t>
            </a:r>
          </a:p>
          <a:p>
            <a:r>
              <a:rPr lang="en-US">
                <a:cs typeface="Calibri"/>
              </a:rPr>
              <a:t>"X" for AMD means the CPU comes out of the box, already over-clocked.</a:t>
            </a:r>
          </a:p>
        </p:txBody>
      </p:sp>
      <p:sp>
        <p:nvSpPr>
          <p:cNvPr id="4" name="Slide Number Placeholder 3"/>
          <p:cNvSpPr>
            <a:spLocks noGrp="1"/>
          </p:cNvSpPr>
          <p:nvPr>
            <p:ph type="sldNum" sz="quarter" idx="5"/>
          </p:nvPr>
        </p:nvSpPr>
        <p:spPr/>
        <p:txBody>
          <a:bodyPr/>
          <a:lstStyle/>
          <a:p>
            <a:fld id="{B6D79372-ECD2-487E-8628-06A9E9E346DC}" type="slidenum">
              <a:rPr lang="en-US"/>
              <a:t>27</a:t>
            </a:fld>
            <a:endParaRPr lang="en-US"/>
          </a:p>
        </p:txBody>
      </p:sp>
    </p:spTree>
    <p:extLst>
      <p:ext uri="{BB962C8B-B14F-4D97-AF65-F5344CB8AC3E}">
        <p14:creationId xmlns:p14="http://schemas.microsoft.com/office/powerpoint/2010/main" val="15974356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73300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6" name="Google Shape;26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5" name="Google Shape;28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ee627a8f6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ee627a8f64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gee627a8f64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CA"/>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4" name="Google Shape;30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 name="Google Shape;406;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eeb4f8216f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eeb4f8216f_0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eeb4f8216f_0_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CA"/>
              <a:t>45</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33730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 name="Google Shape;322;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4" name="Google Shape;334;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eeb4f8216f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eeb4f8216f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geeb4f8216f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CA"/>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5"/>
          </p:nvPr>
        </p:nvSpPr>
        <p:spPr/>
        <p:txBody>
          <a:bodyPr/>
          <a:lstStyle/>
          <a:p>
            <a:fld id="{B6D79372-ECD2-487E-8628-06A9E9E346DC}" type="slidenum">
              <a:rPr lang="fr-CA" smtClean="0"/>
              <a:t>58</a:t>
            </a:fld>
            <a:endParaRPr lang="fr-CA"/>
          </a:p>
        </p:txBody>
      </p:sp>
    </p:spTree>
    <p:extLst>
      <p:ext uri="{BB962C8B-B14F-4D97-AF65-F5344CB8AC3E}">
        <p14:creationId xmlns:p14="http://schemas.microsoft.com/office/powerpoint/2010/main" val="29034607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 name="Google Shape;358;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ECC - &gt; Error correction code (ECC): It can be DDR2,3 ,etc..  It’s RAM with extra chip that gives extra error correction.</a:t>
            </a:r>
          </a:p>
          <a:p>
            <a:pPr marL="0" lvl="0" indent="0" algn="l" rtl="0">
              <a:spcBef>
                <a:spcPts val="0"/>
              </a:spcBef>
              <a:spcAft>
                <a:spcPts val="0"/>
              </a:spcAft>
              <a:buNone/>
            </a:pPr>
            <a:r>
              <a:rPr lang="en-US" dirty="0"/>
              <a:t>ECC -&gt; only some Motherboards have this.</a:t>
            </a:r>
          </a:p>
          <a:p>
            <a:pPr marL="0" lvl="0" indent="0" algn="l" rtl="0">
              <a:spcBef>
                <a:spcPts val="0"/>
              </a:spcBef>
              <a:spcAft>
                <a:spcPts val="0"/>
              </a:spcAft>
              <a:buNone/>
            </a:pPr>
            <a:endParaRPr lang="en-US" dirty="0"/>
          </a:p>
        </p:txBody>
      </p:sp>
      <p:sp>
        <p:nvSpPr>
          <p:cNvPr id="364" name="Google Shape;364;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 name="Google Shape;35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5"/>
          </p:nvPr>
        </p:nvSpPr>
        <p:spPr/>
        <p:txBody>
          <a:bodyPr/>
          <a:lstStyle/>
          <a:p>
            <a:fld id="{B6D79372-ECD2-487E-8628-06A9E9E346DC}" type="slidenum">
              <a:rPr lang="fr-CA" smtClean="0"/>
              <a:t>65</a:t>
            </a:fld>
            <a:endParaRPr lang="fr-CA"/>
          </a:p>
        </p:txBody>
      </p:sp>
    </p:spTree>
    <p:extLst>
      <p:ext uri="{BB962C8B-B14F-4D97-AF65-F5344CB8AC3E}">
        <p14:creationId xmlns:p14="http://schemas.microsoft.com/office/powerpoint/2010/main" val="30455161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4" name="Google Shape;394;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ea8b549fe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gea8b549fe7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565655"/>
        </a:solidFill>
        <a:effectLst/>
      </p:bgPr>
    </p:bg>
    <p:spTree>
      <p:nvGrpSpPr>
        <p:cNvPr id="1" name="Shape 15"/>
        <p:cNvGrpSpPr/>
        <p:nvPr/>
      </p:nvGrpSpPr>
      <p:grpSpPr>
        <a:xfrm>
          <a:off x="0" y="0"/>
          <a:ext cx="0" cy="0"/>
          <a:chOff x="0" y="0"/>
          <a:chExt cx="0" cy="0"/>
        </a:xfrm>
      </p:grpSpPr>
      <p:sp>
        <p:nvSpPr>
          <p:cNvPr id="16" name="Google Shape;16;p64"/>
          <p:cNvSpPr/>
          <p:nvPr/>
        </p:nvSpPr>
        <p:spPr>
          <a:xfrm>
            <a:off x="0" y="0"/>
            <a:ext cx="12192000" cy="4866468"/>
          </a:xfrm>
          <a:prstGeom prst="rect">
            <a:avLst/>
          </a:prstGeom>
          <a:solidFill>
            <a:srgbClr val="D247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7" name="Google Shape;17;p64"/>
          <p:cNvSpPr txBox="1">
            <a:spLocks noGrp="1"/>
          </p:cNvSpPr>
          <p:nvPr>
            <p:ph type="ctrTitle"/>
          </p:nvPr>
        </p:nvSpPr>
        <p:spPr>
          <a:xfrm>
            <a:off x="838200" y="2061006"/>
            <a:ext cx="10515600" cy="23876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5400"/>
              <a:buFont typeface="Quattrocento Sans"/>
              <a:buNone/>
              <a:defRPr sz="5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64"/>
          <p:cNvSpPr txBox="1">
            <a:spLocks noGrp="1"/>
          </p:cNvSpPr>
          <p:nvPr>
            <p:ph type="subTitle" idx="1"/>
          </p:nvPr>
        </p:nvSpPr>
        <p:spPr>
          <a:xfrm>
            <a:off x="838202" y="5110609"/>
            <a:ext cx="10515598" cy="1137793"/>
          </a:xfrm>
          <a:prstGeom prst="rect">
            <a:avLst/>
          </a:prstGeom>
          <a:noFill/>
          <a:ln>
            <a:noFill/>
          </a:ln>
        </p:spPr>
        <p:txBody>
          <a:bodyPr spcFirstLastPara="1" wrap="square" lIns="91425" tIns="45700" rIns="91425" bIns="45700" anchor="t" anchorCtr="0">
            <a:normAutofit/>
          </a:bodyPr>
          <a:lstStyle>
            <a:lvl1pPr lvl="0" algn="r">
              <a:lnSpc>
                <a:spcPct val="150000"/>
              </a:lnSpc>
              <a:spcBef>
                <a:spcPts val="600"/>
              </a:spcBef>
              <a:spcAft>
                <a:spcPts val="0"/>
              </a:spcAft>
              <a:buClr>
                <a:schemeClr val="lt1"/>
              </a:buClr>
              <a:buSzPts val="2800"/>
              <a:buNone/>
              <a:defRPr sz="2800">
                <a:solidFill>
                  <a:schemeClr val="lt1"/>
                </a:solidFill>
                <a:latin typeface="Quattrocento Sans"/>
                <a:ea typeface="Quattrocento Sans"/>
                <a:cs typeface="Quattrocento Sans"/>
                <a:sym typeface="Quattrocento Sans"/>
              </a:defRPr>
            </a:lvl1pPr>
            <a:lvl2pPr lvl="1" algn="ctr">
              <a:lnSpc>
                <a:spcPct val="90000"/>
              </a:lnSpc>
              <a:spcBef>
                <a:spcPts val="600"/>
              </a:spcBef>
              <a:spcAft>
                <a:spcPts val="0"/>
              </a:spcAft>
              <a:buClr>
                <a:schemeClr val="dk1"/>
              </a:buClr>
              <a:buSzPts val="2000"/>
              <a:buNone/>
              <a:defRPr sz="2000"/>
            </a:lvl2pPr>
            <a:lvl3pPr lvl="2" algn="ctr">
              <a:lnSpc>
                <a:spcPct val="90000"/>
              </a:lnSpc>
              <a:spcBef>
                <a:spcPts val="540"/>
              </a:spcBef>
              <a:spcAft>
                <a:spcPts val="0"/>
              </a:spcAft>
              <a:buClr>
                <a:schemeClr val="dk1"/>
              </a:buClr>
              <a:buSzPts val="1800"/>
              <a:buNone/>
              <a:defRPr sz="1800"/>
            </a:lvl3pPr>
            <a:lvl4pPr lvl="3" algn="ctr">
              <a:lnSpc>
                <a:spcPct val="90000"/>
              </a:lnSpc>
              <a:spcBef>
                <a:spcPts val="480"/>
              </a:spcBef>
              <a:spcAft>
                <a:spcPts val="0"/>
              </a:spcAft>
              <a:buClr>
                <a:schemeClr val="dk1"/>
              </a:buClr>
              <a:buSzPts val="1600"/>
              <a:buNone/>
              <a:defRPr sz="1600"/>
            </a:lvl4pPr>
            <a:lvl5pPr lvl="4" algn="ctr">
              <a:lnSpc>
                <a:spcPct val="90000"/>
              </a:lnSpc>
              <a:spcBef>
                <a:spcPts val="480"/>
              </a:spcBef>
              <a:spcAft>
                <a:spcPts val="0"/>
              </a:spcAft>
              <a:buClr>
                <a:schemeClr val="dk1"/>
              </a:buClr>
              <a:buSzPts val="1600"/>
              <a:buNone/>
              <a:defRPr sz="1600"/>
            </a:lvl5pPr>
            <a:lvl6pPr lvl="5" algn="ctr">
              <a:lnSpc>
                <a:spcPct val="90000"/>
              </a:lnSpc>
              <a:spcBef>
                <a:spcPts val="480"/>
              </a:spcBef>
              <a:spcAft>
                <a:spcPts val="0"/>
              </a:spcAft>
              <a:buClr>
                <a:schemeClr val="dk1"/>
              </a:buClr>
              <a:buSzPts val="1600"/>
              <a:buNone/>
              <a:defRPr sz="1600"/>
            </a:lvl6pPr>
            <a:lvl7pPr lvl="6" algn="ctr">
              <a:lnSpc>
                <a:spcPct val="90000"/>
              </a:lnSpc>
              <a:spcBef>
                <a:spcPts val="480"/>
              </a:spcBef>
              <a:spcAft>
                <a:spcPts val="0"/>
              </a:spcAft>
              <a:buClr>
                <a:schemeClr val="dk1"/>
              </a:buClr>
              <a:buSzPts val="1600"/>
              <a:buNone/>
              <a:defRPr sz="1600"/>
            </a:lvl7pPr>
            <a:lvl8pPr lvl="7" algn="ctr">
              <a:lnSpc>
                <a:spcPct val="90000"/>
              </a:lnSpc>
              <a:spcBef>
                <a:spcPts val="480"/>
              </a:spcBef>
              <a:spcAft>
                <a:spcPts val="0"/>
              </a:spcAft>
              <a:buClr>
                <a:schemeClr val="dk1"/>
              </a:buClr>
              <a:buSzPts val="1600"/>
              <a:buNone/>
              <a:defRPr sz="1600"/>
            </a:lvl8pPr>
            <a:lvl9pPr lvl="8" algn="ctr">
              <a:lnSpc>
                <a:spcPct val="90000"/>
              </a:lnSpc>
              <a:spcBef>
                <a:spcPts val="480"/>
              </a:spcBef>
              <a:spcAft>
                <a:spcPts val="0"/>
              </a:spcAft>
              <a:buClr>
                <a:schemeClr val="dk1"/>
              </a:buClr>
              <a:buSzPts val="1600"/>
              <a:buNone/>
              <a:defRPr sz="1600"/>
            </a:lvl9pPr>
          </a:lstStyle>
          <a:p>
            <a:endParaRPr/>
          </a:p>
        </p:txBody>
      </p:sp>
      <p:sp>
        <p:nvSpPr>
          <p:cNvPr id="19" name="Google Shape;19;p64"/>
          <p:cNvSpPr txBox="1">
            <a:spLocks noGrp="1"/>
          </p:cNvSpPr>
          <p:nvPr>
            <p:ph type="dt" idx="10"/>
          </p:nvPr>
        </p:nvSpPr>
        <p:spPr>
          <a:xfrm>
            <a:off x="838200" y="6356352"/>
            <a:ext cx="3276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64"/>
          <p:cNvSpPr txBox="1">
            <a:spLocks noGrp="1"/>
          </p:cNvSpPr>
          <p:nvPr>
            <p:ph type="ftr" idx="11"/>
          </p:nvPr>
        </p:nvSpPr>
        <p:spPr>
          <a:xfrm>
            <a:off x="4648200" y="63563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64"/>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lt1"/>
                </a:solidFill>
                <a:latin typeface="Quattrocento Sans"/>
                <a:ea typeface="Quattrocento Sans"/>
                <a:cs typeface="Quattrocento Sans"/>
                <a:sym typeface="Quattrocento Sans"/>
              </a:defRPr>
            </a:lvl1pPr>
            <a:lvl2pPr marL="0" lvl="1" indent="0" algn="r">
              <a:spcBef>
                <a:spcPts val="0"/>
              </a:spcBef>
              <a:buNone/>
              <a:defRPr sz="1200" b="0" i="0" u="none" strike="noStrike" cap="none">
                <a:solidFill>
                  <a:schemeClr val="lt1"/>
                </a:solidFill>
                <a:latin typeface="Quattrocento Sans"/>
                <a:ea typeface="Quattrocento Sans"/>
                <a:cs typeface="Quattrocento Sans"/>
                <a:sym typeface="Quattrocento Sans"/>
              </a:defRPr>
            </a:lvl2pPr>
            <a:lvl3pPr marL="0" lvl="2" indent="0" algn="r">
              <a:spcBef>
                <a:spcPts val="0"/>
              </a:spcBef>
              <a:buNone/>
              <a:defRPr sz="1200" b="0" i="0" u="none" strike="noStrike" cap="none">
                <a:solidFill>
                  <a:schemeClr val="lt1"/>
                </a:solidFill>
                <a:latin typeface="Quattrocento Sans"/>
                <a:ea typeface="Quattrocento Sans"/>
                <a:cs typeface="Quattrocento Sans"/>
                <a:sym typeface="Quattrocento Sans"/>
              </a:defRPr>
            </a:lvl3pPr>
            <a:lvl4pPr marL="0" lvl="3" indent="0" algn="r">
              <a:spcBef>
                <a:spcPts val="0"/>
              </a:spcBef>
              <a:buNone/>
              <a:defRPr sz="1200" b="0" i="0" u="none" strike="noStrike" cap="none">
                <a:solidFill>
                  <a:schemeClr val="lt1"/>
                </a:solidFill>
                <a:latin typeface="Quattrocento Sans"/>
                <a:ea typeface="Quattrocento Sans"/>
                <a:cs typeface="Quattrocento Sans"/>
                <a:sym typeface="Quattrocento Sans"/>
              </a:defRPr>
            </a:lvl4pPr>
            <a:lvl5pPr marL="0" lvl="4" indent="0" algn="r">
              <a:spcBef>
                <a:spcPts val="0"/>
              </a:spcBef>
              <a:buNone/>
              <a:defRPr sz="1200" b="0" i="0" u="none" strike="noStrike" cap="none">
                <a:solidFill>
                  <a:schemeClr val="lt1"/>
                </a:solidFill>
                <a:latin typeface="Quattrocento Sans"/>
                <a:ea typeface="Quattrocento Sans"/>
                <a:cs typeface="Quattrocento Sans"/>
                <a:sym typeface="Quattrocento Sans"/>
              </a:defRPr>
            </a:lvl5pPr>
            <a:lvl6pPr marL="0" lvl="5" indent="0" algn="r">
              <a:spcBef>
                <a:spcPts val="0"/>
              </a:spcBef>
              <a:buNone/>
              <a:defRPr sz="1200" b="0" i="0" u="none" strike="noStrike" cap="none">
                <a:solidFill>
                  <a:schemeClr val="lt1"/>
                </a:solidFill>
                <a:latin typeface="Quattrocento Sans"/>
                <a:ea typeface="Quattrocento Sans"/>
                <a:cs typeface="Quattrocento Sans"/>
                <a:sym typeface="Quattrocento Sans"/>
              </a:defRPr>
            </a:lvl6pPr>
            <a:lvl7pPr marL="0" lvl="6" indent="0" algn="r">
              <a:spcBef>
                <a:spcPts val="0"/>
              </a:spcBef>
              <a:buNone/>
              <a:defRPr sz="1200" b="0" i="0" u="none" strike="noStrike" cap="none">
                <a:solidFill>
                  <a:schemeClr val="lt1"/>
                </a:solidFill>
                <a:latin typeface="Quattrocento Sans"/>
                <a:ea typeface="Quattrocento Sans"/>
                <a:cs typeface="Quattrocento Sans"/>
                <a:sym typeface="Quattrocento Sans"/>
              </a:defRPr>
            </a:lvl7pPr>
            <a:lvl8pPr marL="0" lvl="7" indent="0" algn="r">
              <a:spcBef>
                <a:spcPts val="0"/>
              </a:spcBef>
              <a:buNone/>
              <a:defRPr sz="1200" b="0" i="0" u="none" strike="noStrike" cap="none">
                <a:solidFill>
                  <a:schemeClr val="lt1"/>
                </a:solidFill>
                <a:latin typeface="Quattrocento Sans"/>
                <a:ea typeface="Quattrocento Sans"/>
                <a:cs typeface="Quattrocento Sans"/>
                <a:sym typeface="Quattrocento Sans"/>
              </a:defRPr>
            </a:lvl8pPr>
            <a:lvl9pPr marL="0" lvl="8" indent="0" algn="r">
              <a:spcBef>
                <a:spcPts val="0"/>
              </a:spcBef>
              <a:buNone/>
              <a:defRPr sz="1200" b="0"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CA"/>
              <a:t>‹#›</a:t>
            </a:fld>
            <a:endParaRPr/>
          </a:p>
        </p:txBody>
      </p:sp>
      <p:sp>
        <p:nvSpPr>
          <p:cNvPr id="22" name="Google Shape;22;p64"/>
          <p:cNvSpPr/>
          <p:nvPr/>
        </p:nvSpPr>
        <p:spPr>
          <a:xfrm>
            <a:off x="0" y="0"/>
            <a:ext cx="12192000" cy="4866468"/>
          </a:xfrm>
          <a:prstGeom prst="rect">
            <a:avLst/>
          </a:prstGeom>
          <a:solidFill>
            <a:srgbClr val="0055A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pic>
        <p:nvPicPr>
          <p:cNvPr id="23" name="Google Shape;23;p64"/>
          <p:cNvPicPr preferRelativeResize="0"/>
          <p:nvPr/>
        </p:nvPicPr>
        <p:blipFill rotWithShape="1">
          <a:blip r:embed="rId2">
            <a:alphaModFix/>
          </a:blip>
          <a:srcRect/>
          <a:stretch/>
        </p:blipFill>
        <p:spPr>
          <a:xfrm>
            <a:off x="390525" y="315939"/>
            <a:ext cx="4686300" cy="9239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1"/>
        <p:cNvGrpSpPr/>
        <p:nvPr/>
      </p:nvGrpSpPr>
      <p:grpSpPr>
        <a:xfrm>
          <a:off x="0" y="0"/>
          <a:ext cx="0" cy="0"/>
          <a:chOff x="0" y="0"/>
          <a:chExt cx="0" cy="0"/>
        </a:xfrm>
      </p:grpSpPr>
      <p:sp>
        <p:nvSpPr>
          <p:cNvPr id="92" name="Google Shape;92;p7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3200"/>
              <a:buFont typeface="Quattrocento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73"/>
          <p:cNvSpPr txBox="1">
            <a:spLocks noGrp="1"/>
          </p:cNvSpPr>
          <p:nvPr>
            <p:ph type="body" idx="1"/>
          </p:nvPr>
        </p:nvSpPr>
        <p:spPr>
          <a:xfrm>
            <a:off x="5183188" y="987427"/>
            <a:ext cx="6172200" cy="4873625"/>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480"/>
              </a:spcBef>
              <a:spcAft>
                <a:spcPts val="0"/>
              </a:spcAft>
              <a:buClr>
                <a:srgbClr val="7F7F7F"/>
              </a:buClr>
              <a:buSzPts val="1600"/>
              <a:buChar char="•"/>
              <a:defRPr sz="1600">
                <a:solidFill>
                  <a:srgbClr val="7F7F7F"/>
                </a:solidFill>
              </a:defRPr>
            </a:lvl1pPr>
            <a:lvl2pPr marL="914400" lvl="1" indent="-317500" algn="l">
              <a:lnSpc>
                <a:spcPct val="90000"/>
              </a:lnSpc>
              <a:spcBef>
                <a:spcPts val="420"/>
              </a:spcBef>
              <a:spcAft>
                <a:spcPts val="0"/>
              </a:spcAft>
              <a:buClr>
                <a:srgbClr val="7F7F7F"/>
              </a:buClr>
              <a:buSzPts val="1400"/>
              <a:buChar char="•"/>
              <a:defRPr sz="1400">
                <a:solidFill>
                  <a:srgbClr val="7F7F7F"/>
                </a:solidFill>
              </a:defRPr>
            </a:lvl2pPr>
            <a:lvl3pPr marL="1371600" lvl="2" indent="-304800" algn="l">
              <a:lnSpc>
                <a:spcPct val="90000"/>
              </a:lnSpc>
              <a:spcBef>
                <a:spcPts val="360"/>
              </a:spcBef>
              <a:spcAft>
                <a:spcPts val="0"/>
              </a:spcAft>
              <a:buClr>
                <a:srgbClr val="7F7F7F"/>
              </a:buClr>
              <a:buSzPts val="1200"/>
              <a:buChar char="•"/>
              <a:defRPr sz="1200">
                <a:solidFill>
                  <a:srgbClr val="7F7F7F"/>
                </a:solidFill>
              </a:defRPr>
            </a:lvl3pPr>
            <a:lvl4pPr marL="1828800" lvl="3" indent="-298450" algn="l">
              <a:lnSpc>
                <a:spcPct val="90000"/>
              </a:lnSpc>
              <a:spcBef>
                <a:spcPts val="330"/>
              </a:spcBef>
              <a:spcAft>
                <a:spcPts val="0"/>
              </a:spcAft>
              <a:buClr>
                <a:srgbClr val="7F7F7F"/>
              </a:buClr>
              <a:buSzPts val="1100"/>
              <a:buChar char="•"/>
              <a:defRPr sz="1100">
                <a:solidFill>
                  <a:srgbClr val="7F7F7F"/>
                </a:solidFill>
              </a:defRPr>
            </a:lvl4pPr>
            <a:lvl5pPr marL="2286000" lvl="4" indent="-298450" algn="l">
              <a:lnSpc>
                <a:spcPct val="90000"/>
              </a:lnSpc>
              <a:spcBef>
                <a:spcPts val="330"/>
              </a:spcBef>
              <a:spcAft>
                <a:spcPts val="0"/>
              </a:spcAft>
              <a:buClr>
                <a:srgbClr val="7F7F7F"/>
              </a:buClr>
              <a:buSzPts val="1100"/>
              <a:buChar char="•"/>
              <a:defRPr sz="1100">
                <a:solidFill>
                  <a:srgbClr val="7F7F7F"/>
                </a:solidFill>
              </a:defRPr>
            </a:lvl5pPr>
            <a:lvl6pPr marL="2743200" lvl="5" indent="-342900" algn="l">
              <a:lnSpc>
                <a:spcPct val="90000"/>
              </a:lnSpc>
              <a:spcBef>
                <a:spcPts val="540"/>
              </a:spcBef>
              <a:spcAft>
                <a:spcPts val="0"/>
              </a:spcAft>
              <a:buClr>
                <a:schemeClr val="dk1"/>
              </a:buClr>
              <a:buSzPts val="1800"/>
              <a:buChar char="•"/>
              <a:defRPr/>
            </a:lvl6pPr>
            <a:lvl7pPr marL="3200400" lvl="6" indent="-342900" algn="l">
              <a:lnSpc>
                <a:spcPct val="90000"/>
              </a:lnSpc>
              <a:spcBef>
                <a:spcPts val="540"/>
              </a:spcBef>
              <a:spcAft>
                <a:spcPts val="0"/>
              </a:spcAft>
              <a:buClr>
                <a:schemeClr val="dk1"/>
              </a:buClr>
              <a:buSzPts val="1800"/>
              <a:buChar char="•"/>
              <a:defRPr/>
            </a:lvl7pPr>
            <a:lvl8pPr marL="3657600" lvl="7" indent="-342900" algn="l">
              <a:lnSpc>
                <a:spcPct val="90000"/>
              </a:lnSpc>
              <a:spcBef>
                <a:spcPts val="540"/>
              </a:spcBef>
              <a:spcAft>
                <a:spcPts val="0"/>
              </a:spcAft>
              <a:buClr>
                <a:schemeClr val="dk1"/>
              </a:buClr>
              <a:buSzPts val="1800"/>
              <a:buChar char="•"/>
              <a:defRPr/>
            </a:lvl8pPr>
            <a:lvl9pPr marL="4114800" lvl="8" indent="-342900" algn="l">
              <a:lnSpc>
                <a:spcPct val="90000"/>
              </a:lnSpc>
              <a:spcBef>
                <a:spcPts val="540"/>
              </a:spcBef>
              <a:spcAft>
                <a:spcPts val="0"/>
              </a:spcAft>
              <a:buClr>
                <a:schemeClr val="dk1"/>
              </a:buClr>
              <a:buSzPts val="1800"/>
              <a:buChar char="•"/>
              <a:defRPr/>
            </a:lvl9pPr>
          </a:lstStyle>
          <a:p>
            <a:endParaRPr/>
          </a:p>
        </p:txBody>
      </p:sp>
      <p:sp>
        <p:nvSpPr>
          <p:cNvPr id="94" name="Google Shape;94;p73"/>
          <p:cNvSpPr txBox="1">
            <a:spLocks noGrp="1"/>
          </p:cNvSpPr>
          <p:nvPr>
            <p:ph type="body" idx="2"/>
          </p:nvPr>
        </p:nvSpPr>
        <p:spPr>
          <a:xfrm>
            <a:off x="839788" y="2101850"/>
            <a:ext cx="3932237" cy="3759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80"/>
              </a:spcBef>
              <a:spcAft>
                <a:spcPts val="0"/>
              </a:spcAft>
              <a:buClr>
                <a:schemeClr val="dk1"/>
              </a:buClr>
              <a:buSzPts val="1600"/>
              <a:buNone/>
              <a:defRPr sz="1600"/>
            </a:lvl1pPr>
            <a:lvl2pPr marL="914400" lvl="1" indent="-228600" algn="l">
              <a:lnSpc>
                <a:spcPct val="90000"/>
              </a:lnSpc>
              <a:spcBef>
                <a:spcPts val="420"/>
              </a:spcBef>
              <a:spcAft>
                <a:spcPts val="0"/>
              </a:spcAft>
              <a:buClr>
                <a:schemeClr val="dk1"/>
              </a:buClr>
              <a:buSzPts val="1400"/>
              <a:buNone/>
              <a:defRPr sz="1400"/>
            </a:lvl2pPr>
            <a:lvl3pPr marL="1371600" lvl="2" indent="-228600" algn="l">
              <a:lnSpc>
                <a:spcPct val="90000"/>
              </a:lnSpc>
              <a:spcBef>
                <a:spcPts val="360"/>
              </a:spcBef>
              <a:spcAft>
                <a:spcPts val="0"/>
              </a:spcAft>
              <a:buClr>
                <a:schemeClr val="dk1"/>
              </a:buClr>
              <a:buSzPts val="1200"/>
              <a:buNone/>
              <a:defRPr sz="1200"/>
            </a:lvl3pPr>
            <a:lvl4pPr marL="1828800" lvl="3" indent="-228600" algn="l">
              <a:lnSpc>
                <a:spcPct val="90000"/>
              </a:lnSpc>
              <a:spcBef>
                <a:spcPts val="300"/>
              </a:spcBef>
              <a:spcAft>
                <a:spcPts val="0"/>
              </a:spcAft>
              <a:buClr>
                <a:schemeClr val="dk1"/>
              </a:buClr>
              <a:buSzPts val="1000"/>
              <a:buNone/>
              <a:defRPr sz="1000"/>
            </a:lvl4pPr>
            <a:lvl5pPr marL="2286000" lvl="4" indent="-228600" algn="l">
              <a:lnSpc>
                <a:spcPct val="90000"/>
              </a:lnSpc>
              <a:spcBef>
                <a:spcPts val="300"/>
              </a:spcBef>
              <a:spcAft>
                <a:spcPts val="0"/>
              </a:spcAft>
              <a:buClr>
                <a:schemeClr val="dk1"/>
              </a:buClr>
              <a:buSzPts val="1000"/>
              <a:buNone/>
              <a:defRPr sz="1000"/>
            </a:lvl5pPr>
            <a:lvl6pPr marL="2743200" lvl="5" indent="-228600" algn="l">
              <a:lnSpc>
                <a:spcPct val="90000"/>
              </a:lnSpc>
              <a:spcBef>
                <a:spcPts val="300"/>
              </a:spcBef>
              <a:spcAft>
                <a:spcPts val="0"/>
              </a:spcAft>
              <a:buClr>
                <a:schemeClr val="dk1"/>
              </a:buClr>
              <a:buSzPts val="1000"/>
              <a:buNone/>
              <a:defRPr sz="1000"/>
            </a:lvl6pPr>
            <a:lvl7pPr marL="3200400" lvl="6" indent="-228600" algn="l">
              <a:lnSpc>
                <a:spcPct val="90000"/>
              </a:lnSpc>
              <a:spcBef>
                <a:spcPts val="300"/>
              </a:spcBef>
              <a:spcAft>
                <a:spcPts val="0"/>
              </a:spcAft>
              <a:buClr>
                <a:schemeClr val="dk1"/>
              </a:buClr>
              <a:buSzPts val="1000"/>
              <a:buNone/>
              <a:defRPr sz="1000"/>
            </a:lvl7pPr>
            <a:lvl8pPr marL="3657600" lvl="7" indent="-228600" algn="l">
              <a:lnSpc>
                <a:spcPct val="90000"/>
              </a:lnSpc>
              <a:spcBef>
                <a:spcPts val="300"/>
              </a:spcBef>
              <a:spcAft>
                <a:spcPts val="0"/>
              </a:spcAft>
              <a:buClr>
                <a:schemeClr val="dk1"/>
              </a:buClr>
              <a:buSzPts val="1000"/>
              <a:buNone/>
              <a:defRPr sz="1000"/>
            </a:lvl8pPr>
            <a:lvl9pPr marL="4114800" lvl="8" indent="-228600" algn="l">
              <a:lnSpc>
                <a:spcPct val="90000"/>
              </a:lnSpc>
              <a:spcBef>
                <a:spcPts val="300"/>
              </a:spcBef>
              <a:spcAft>
                <a:spcPts val="0"/>
              </a:spcAft>
              <a:buClr>
                <a:schemeClr val="dk1"/>
              </a:buClr>
              <a:buSzPts val="1000"/>
              <a:buNone/>
              <a:defRPr sz="1000"/>
            </a:lvl9pPr>
          </a:lstStyle>
          <a:p>
            <a:endParaRPr/>
          </a:p>
        </p:txBody>
      </p:sp>
      <p:sp>
        <p:nvSpPr>
          <p:cNvPr id="95" name="Google Shape;95;p73"/>
          <p:cNvSpPr txBox="1">
            <a:spLocks noGrp="1"/>
          </p:cNvSpPr>
          <p:nvPr>
            <p:ph type="dt" idx="10"/>
          </p:nvPr>
        </p:nvSpPr>
        <p:spPr>
          <a:xfrm>
            <a:off x="838200" y="6356352"/>
            <a:ext cx="3276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73"/>
          <p:cNvSpPr txBox="1">
            <a:spLocks noGrp="1"/>
          </p:cNvSpPr>
          <p:nvPr>
            <p:ph type="ftr" idx="11"/>
          </p:nvPr>
        </p:nvSpPr>
        <p:spPr>
          <a:xfrm>
            <a:off x="4648200" y="63563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73"/>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98"/>
        <p:cNvGrpSpPr/>
        <p:nvPr/>
      </p:nvGrpSpPr>
      <p:grpSpPr>
        <a:xfrm>
          <a:off x="0" y="0"/>
          <a:ext cx="0" cy="0"/>
          <a:chOff x="0" y="0"/>
          <a:chExt cx="0" cy="0"/>
        </a:xfrm>
      </p:grpSpPr>
      <p:sp>
        <p:nvSpPr>
          <p:cNvPr id="99" name="Google Shape;99;p7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3200"/>
              <a:buFont typeface="Quattrocento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p74"/>
          <p:cNvSpPr>
            <a:spLocks noGrp="1"/>
          </p:cNvSpPr>
          <p:nvPr>
            <p:ph type="pic" idx="2"/>
          </p:nvPr>
        </p:nvSpPr>
        <p:spPr>
          <a:xfrm>
            <a:off x="5183188" y="987427"/>
            <a:ext cx="6172200" cy="4873625"/>
          </a:xfrm>
          <a:prstGeom prst="rect">
            <a:avLst/>
          </a:prstGeom>
          <a:noFill/>
          <a:ln>
            <a:noFill/>
          </a:ln>
        </p:spPr>
      </p:sp>
      <p:sp>
        <p:nvSpPr>
          <p:cNvPr id="101" name="Google Shape;101;p74"/>
          <p:cNvSpPr txBox="1">
            <a:spLocks noGrp="1"/>
          </p:cNvSpPr>
          <p:nvPr>
            <p:ph type="body" idx="1"/>
          </p:nvPr>
        </p:nvSpPr>
        <p:spPr>
          <a:xfrm>
            <a:off x="839788" y="2101850"/>
            <a:ext cx="3932237" cy="3759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80"/>
              </a:spcBef>
              <a:spcAft>
                <a:spcPts val="0"/>
              </a:spcAft>
              <a:buClr>
                <a:schemeClr val="dk1"/>
              </a:buClr>
              <a:buSzPts val="1600"/>
              <a:buNone/>
              <a:defRPr sz="1600"/>
            </a:lvl1pPr>
            <a:lvl2pPr marL="914400" lvl="1" indent="-228600" algn="l">
              <a:lnSpc>
                <a:spcPct val="90000"/>
              </a:lnSpc>
              <a:spcBef>
                <a:spcPts val="420"/>
              </a:spcBef>
              <a:spcAft>
                <a:spcPts val="0"/>
              </a:spcAft>
              <a:buClr>
                <a:schemeClr val="dk1"/>
              </a:buClr>
              <a:buSzPts val="1400"/>
              <a:buNone/>
              <a:defRPr sz="1400"/>
            </a:lvl2pPr>
            <a:lvl3pPr marL="1371600" lvl="2" indent="-228600" algn="l">
              <a:lnSpc>
                <a:spcPct val="90000"/>
              </a:lnSpc>
              <a:spcBef>
                <a:spcPts val="360"/>
              </a:spcBef>
              <a:spcAft>
                <a:spcPts val="0"/>
              </a:spcAft>
              <a:buClr>
                <a:schemeClr val="dk1"/>
              </a:buClr>
              <a:buSzPts val="1200"/>
              <a:buNone/>
              <a:defRPr sz="1200"/>
            </a:lvl3pPr>
            <a:lvl4pPr marL="1828800" lvl="3" indent="-228600" algn="l">
              <a:lnSpc>
                <a:spcPct val="90000"/>
              </a:lnSpc>
              <a:spcBef>
                <a:spcPts val="300"/>
              </a:spcBef>
              <a:spcAft>
                <a:spcPts val="0"/>
              </a:spcAft>
              <a:buClr>
                <a:schemeClr val="dk1"/>
              </a:buClr>
              <a:buSzPts val="1000"/>
              <a:buNone/>
              <a:defRPr sz="1000"/>
            </a:lvl4pPr>
            <a:lvl5pPr marL="2286000" lvl="4" indent="-228600" algn="l">
              <a:lnSpc>
                <a:spcPct val="90000"/>
              </a:lnSpc>
              <a:spcBef>
                <a:spcPts val="300"/>
              </a:spcBef>
              <a:spcAft>
                <a:spcPts val="0"/>
              </a:spcAft>
              <a:buClr>
                <a:schemeClr val="dk1"/>
              </a:buClr>
              <a:buSzPts val="1000"/>
              <a:buNone/>
              <a:defRPr sz="1000"/>
            </a:lvl5pPr>
            <a:lvl6pPr marL="2743200" lvl="5" indent="-228600" algn="l">
              <a:lnSpc>
                <a:spcPct val="90000"/>
              </a:lnSpc>
              <a:spcBef>
                <a:spcPts val="300"/>
              </a:spcBef>
              <a:spcAft>
                <a:spcPts val="0"/>
              </a:spcAft>
              <a:buClr>
                <a:schemeClr val="dk1"/>
              </a:buClr>
              <a:buSzPts val="1000"/>
              <a:buNone/>
              <a:defRPr sz="1000"/>
            </a:lvl6pPr>
            <a:lvl7pPr marL="3200400" lvl="6" indent="-228600" algn="l">
              <a:lnSpc>
                <a:spcPct val="90000"/>
              </a:lnSpc>
              <a:spcBef>
                <a:spcPts val="300"/>
              </a:spcBef>
              <a:spcAft>
                <a:spcPts val="0"/>
              </a:spcAft>
              <a:buClr>
                <a:schemeClr val="dk1"/>
              </a:buClr>
              <a:buSzPts val="1000"/>
              <a:buNone/>
              <a:defRPr sz="1000"/>
            </a:lvl7pPr>
            <a:lvl8pPr marL="3657600" lvl="7" indent="-228600" algn="l">
              <a:lnSpc>
                <a:spcPct val="90000"/>
              </a:lnSpc>
              <a:spcBef>
                <a:spcPts val="300"/>
              </a:spcBef>
              <a:spcAft>
                <a:spcPts val="0"/>
              </a:spcAft>
              <a:buClr>
                <a:schemeClr val="dk1"/>
              </a:buClr>
              <a:buSzPts val="1000"/>
              <a:buNone/>
              <a:defRPr sz="1000"/>
            </a:lvl8pPr>
            <a:lvl9pPr marL="4114800" lvl="8" indent="-228600" algn="l">
              <a:lnSpc>
                <a:spcPct val="90000"/>
              </a:lnSpc>
              <a:spcBef>
                <a:spcPts val="300"/>
              </a:spcBef>
              <a:spcAft>
                <a:spcPts val="0"/>
              </a:spcAft>
              <a:buClr>
                <a:schemeClr val="dk1"/>
              </a:buClr>
              <a:buSzPts val="1000"/>
              <a:buNone/>
              <a:defRPr sz="1000"/>
            </a:lvl9pPr>
          </a:lstStyle>
          <a:p>
            <a:endParaRPr/>
          </a:p>
        </p:txBody>
      </p:sp>
      <p:sp>
        <p:nvSpPr>
          <p:cNvPr id="102" name="Google Shape;102;p74"/>
          <p:cNvSpPr txBox="1">
            <a:spLocks noGrp="1"/>
          </p:cNvSpPr>
          <p:nvPr>
            <p:ph type="dt" idx="10"/>
          </p:nvPr>
        </p:nvSpPr>
        <p:spPr>
          <a:xfrm>
            <a:off x="838200" y="6356352"/>
            <a:ext cx="3276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74"/>
          <p:cNvSpPr txBox="1">
            <a:spLocks noGrp="1"/>
          </p:cNvSpPr>
          <p:nvPr>
            <p:ph type="ftr" idx="11"/>
          </p:nvPr>
        </p:nvSpPr>
        <p:spPr>
          <a:xfrm>
            <a:off x="4648200" y="63563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74"/>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05"/>
        <p:cNvGrpSpPr/>
        <p:nvPr/>
      </p:nvGrpSpPr>
      <p:grpSpPr>
        <a:xfrm>
          <a:off x="0" y="0"/>
          <a:ext cx="0" cy="0"/>
          <a:chOff x="0" y="0"/>
          <a:chExt cx="0" cy="0"/>
        </a:xfrm>
      </p:grpSpPr>
      <p:sp>
        <p:nvSpPr>
          <p:cNvPr id="106" name="Google Shape;106;p75"/>
          <p:cNvSpPr/>
          <p:nvPr/>
        </p:nvSpPr>
        <p:spPr>
          <a:xfrm>
            <a:off x="0" y="0"/>
            <a:ext cx="12192000" cy="1332854"/>
          </a:xfrm>
          <a:prstGeom prst="rect">
            <a:avLst/>
          </a:prstGeom>
          <a:solidFill>
            <a:srgbClr val="D247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07" name="Google Shape;107;p75"/>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600"/>
              <a:buFont typeface="Quattrocento Sans"/>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7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540"/>
              </a:spcBef>
              <a:spcAft>
                <a:spcPts val="0"/>
              </a:spcAft>
              <a:buClr>
                <a:schemeClr val="dk1"/>
              </a:buClr>
              <a:buSzPts val="1800"/>
              <a:buChar char="•"/>
              <a:defRPr/>
            </a:lvl1pPr>
            <a:lvl2pPr marL="914400" lvl="1" indent="-342900" algn="l">
              <a:lnSpc>
                <a:spcPct val="90000"/>
              </a:lnSpc>
              <a:spcBef>
                <a:spcPts val="540"/>
              </a:spcBef>
              <a:spcAft>
                <a:spcPts val="0"/>
              </a:spcAft>
              <a:buClr>
                <a:schemeClr val="dk1"/>
              </a:buClr>
              <a:buSzPts val="1800"/>
              <a:buChar char="•"/>
              <a:defRPr/>
            </a:lvl2pPr>
            <a:lvl3pPr marL="1371600" lvl="2" indent="-342900" algn="l">
              <a:lnSpc>
                <a:spcPct val="90000"/>
              </a:lnSpc>
              <a:spcBef>
                <a:spcPts val="540"/>
              </a:spcBef>
              <a:spcAft>
                <a:spcPts val="0"/>
              </a:spcAft>
              <a:buClr>
                <a:schemeClr val="dk1"/>
              </a:buClr>
              <a:buSzPts val="1800"/>
              <a:buChar char="•"/>
              <a:defRPr/>
            </a:lvl3pPr>
            <a:lvl4pPr marL="1828800" lvl="3" indent="-342900" algn="l">
              <a:lnSpc>
                <a:spcPct val="90000"/>
              </a:lnSpc>
              <a:spcBef>
                <a:spcPts val="540"/>
              </a:spcBef>
              <a:spcAft>
                <a:spcPts val="0"/>
              </a:spcAft>
              <a:buClr>
                <a:schemeClr val="dk1"/>
              </a:buClr>
              <a:buSzPts val="1800"/>
              <a:buChar char="•"/>
              <a:defRPr/>
            </a:lvl4pPr>
            <a:lvl5pPr marL="2286000" lvl="4" indent="-342900" algn="l">
              <a:lnSpc>
                <a:spcPct val="90000"/>
              </a:lnSpc>
              <a:spcBef>
                <a:spcPts val="540"/>
              </a:spcBef>
              <a:spcAft>
                <a:spcPts val="0"/>
              </a:spcAft>
              <a:buClr>
                <a:schemeClr val="dk1"/>
              </a:buClr>
              <a:buSzPts val="1800"/>
              <a:buChar char="•"/>
              <a:defRPr/>
            </a:lvl5pPr>
            <a:lvl6pPr marL="2743200" lvl="5" indent="-342900" algn="l">
              <a:lnSpc>
                <a:spcPct val="90000"/>
              </a:lnSpc>
              <a:spcBef>
                <a:spcPts val="540"/>
              </a:spcBef>
              <a:spcAft>
                <a:spcPts val="0"/>
              </a:spcAft>
              <a:buClr>
                <a:schemeClr val="dk1"/>
              </a:buClr>
              <a:buSzPts val="1800"/>
              <a:buChar char="•"/>
              <a:defRPr/>
            </a:lvl6pPr>
            <a:lvl7pPr marL="3200400" lvl="6" indent="-342900" algn="l">
              <a:lnSpc>
                <a:spcPct val="90000"/>
              </a:lnSpc>
              <a:spcBef>
                <a:spcPts val="540"/>
              </a:spcBef>
              <a:spcAft>
                <a:spcPts val="0"/>
              </a:spcAft>
              <a:buClr>
                <a:schemeClr val="dk1"/>
              </a:buClr>
              <a:buSzPts val="1800"/>
              <a:buChar char="•"/>
              <a:defRPr/>
            </a:lvl7pPr>
            <a:lvl8pPr marL="3657600" lvl="7" indent="-342900" algn="l">
              <a:lnSpc>
                <a:spcPct val="90000"/>
              </a:lnSpc>
              <a:spcBef>
                <a:spcPts val="540"/>
              </a:spcBef>
              <a:spcAft>
                <a:spcPts val="0"/>
              </a:spcAft>
              <a:buClr>
                <a:schemeClr val="dk1"/>
              </a:buClr>
              <a:buSzPts val="1800"/>
              <a:buChar char="•"/>
              <a:defRPr/>
            </a:lvl8pPr>
            <a:lvl9pPr marL="4114800" lvl="8" indent="-342900" algn="l">
              <a:lnSpc>
                <a:spcPct val="90000"/>
              </a:lnSpc>
              <a:spcBef>
                <a:spcPts val="540"/>
              </a:spcBef>
              <a:spcAft>
                <a:spcPts val="0"/>
              </a:spcAft>
              <a:buClr>
                <a:schemeClr val="dk1"/>
              </a:buClr>
              <a:buSzPts val="1800"/>
              <a:buChar char="•"/>
              <a:defRPr/>
            </a:lvl9pPr>
          </a:lstStyle>
          <a:p>
            <a:endParaRPr/>
          </a:p>
        </p:txBody>
      </p:sp>
      <p:sp>
        <p:nvSpPr>
          <p:cNvPr id="109" name="Google Shape;109;p75"/>
          <p:cNvSpPr txBox="1">
            <a:spLocks noGrp="1"/>
          </p:cNvSpPr>
          <p:nvPr>
            <p:ph type="dt" idx="10"/>
          </p:nvPr>
        </p:nvSpPr>
        <p:spPr>
          <a:xfrm>
            <a:off x="838200" y="6356352"/>
            <a:ext cx="3276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75"/>
          <p:cNvSpPr txBox="1">
            <a:spLocks noGrp="1"/>
          </p:cNvSpPr>
          <p:nvPr>
            <p:ph type="ftr" idx="11"/>
          </p:nvPr>
        </p:nvSpPr>
        <p:spPr>
          <a:xfrm>
            <a:off x="4648200" y="63563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75"/>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
        <p:nvSpPr>
          <p:cNvPr id="112" name="Google Shape;112;p75"/>
          <p:cNvSpPr/>
          <p:nvPr/>
        </p:nvSpPr>
        <p:spPr>
          <a:xfrm>
            <a:off x="0" y="0"/>
            <a:ext cx="12192000" cy="1332854"/>
          </a:xfrm>
          <a:prstGeom prst="rect">
            <a:avLst/>
          </a:prstGeom>
          <a:solidFill>
            <a:srgbClr val="0055A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pic>
        <p:nvPicPr>
          <p:cNvPr id="113" name="Google Shape;113;p75"/>
          <p:cNvPicPr preferRelativeResize="0"/>
          <p:nvPr/>
        </p:nvPicPr>
        <p:blipFill rotWithShape="1">
          <a:blip r:embed="rId2">
            <a:alphaModFix/>
          </a:blip>
          <a:srcRect/>
          <a:stretch/>
        </p:blipFill>
        <p:spPr>
          <a:xfrm>
            <a:off x="9729385" y="165006"/>
            <a:ext cx="2228850" cy="43942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4"/>
        <p:cNvGrpSpPr/>
        <p:nvPr/>
      </p:nvGrpSpPr>
      <p:grpSpPr>
        <a:xfrm>
          <a:off x="0" y="0"/>
          <a:ext cx="0" cy="0"/>
          <a:chOff x="0" y="0"/>
          <a:chExt cx="0" cy="0"/>
        </a:xfrm>
      </p:grpSpPr>
      <p:sp>
        <p:nvSpPr>
          <p:cNvPr id="115" name="Google Shape;115;p76"/>
          <p:cNvSpPr/>
          <p:nvPr/>
        </p:nvSpPr>
        <p:spPr>
          <a:xfrm>
            <a:off x="10095346" y="0"/>
            <a:ext cx="2096655" cy="6858000"/>
          </a:xfrm>
          <a:prstGeom prst="rect">
            <a:avLst/>
          </a:prstGeom>
          <a:solidFill>
            <a:srgbClr val="D247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16" name="Google Shape;116;p76"/>
          <p:cNvSpPr txBox="1">
            <a:spLocks noGrp="1"/>
          </p:cNvSpPr>
          <p:nvPr>
            <p:ph type="title"/>
          </p:nvPr>
        </p:nvSpPr>
        <p:spPr>
          <a:xfrm rot="5400000">
            <a:off x="8219282" y="2361262"/>
            <a:ext cx="5811838" cy="1819564"/>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600"/>
              <a:buFont typeface="Quattrocento Sans"/>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7" name="Google Shape;117;p76"/>
          <p:cNvSpPr txBox="1">
            <a:spLocks noGrp="1"/>
          </p:cNvSpPr>
          <p:nvPr>
            <p:ph type="body" idx="1"/>
          </p:nvPr>
        </p:nvSpPr>
        <p:spPr>
          <a:xfrm rot="5400000">
            <a:off x="1799432"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540"/>
              </a:spcBef>
              <a:spcAft>
                <a:spcPts val="0"/>
              </a:spcAft>
              <a:buClr>
                <a:schemeClr val="dk1"/>
              </a:buClr>
              <a:buSzPts val="1800"/>
              <a:buChar char="•"/>
              <a:defRPr/>
            </a:lvl1pPr>
            <a:lvl2pPr marL="914400" lvl="1" indent="-342900" algn="l">
              <a:lnSpc>
                <a:spcPct val="90000"/>
              </a:lnSpc>
              <a:spcBef>
                <a:spcPts val="540"/>
              </a:spcBef>
              <a:spcAft>
                <a:spcPts val="0"/>
              </a:spcAft>
              <a:buClr>
                <a:schemeClr val="dk1"/>
              </a:buClr>
              <a:buSzPts val="1800"/>
              <a:buChar char="•"/>
              <a:defRPr/>
            </a:lvl2pPr>
            <a:lvl3pPr marL="1371600" lvl="2" indent="-342900" algn="l">
              <a:lnSpc>
                <a:spcPct val="90000"/>
              </a:lnSpc>
              <a:spcBef>
                <a:spcPts val="540"/>
              </a:spcBef>
              <a:spcAft>
                <a:spcPts val="0"/>
              </a:spcAft>
              <a:buClr>
                <a:schemeClr val="dk1"/>
              </a:buClr>
              <a:buSzPts val="1800"/>
              <a:buChar char="•"/>
              <a:defRPr/>
            </a:lvl3pPr>
            <a:lvl4pPr marL="1828800" lvl="3" indent="-342900" algn="l">
              <a:lnSpc>
                <a:spcPct val="90000"/>
              </a:lnSpc>
              <a:spcBef>
                <a:spcPts val="540"/>
              </a:spcBef>
              <a:spcAft>
                <a:spcPts val="0"/>
              </a:spcAft>
              <a:buClr>
                <a:schemeClr val="dk1"/>
              </a:buClr>
              <a:buSzPts val="1800"/>
              <a:buChar char="•"/>
              <a:defRPr/>
            </a:lvl4pPr>
            <a:lvl5pPr marL="2286000" lvl="4" indent="-342900" algn="l">
              <a:lnSpc>
                <a:spcPct val="90000"/>
              </a:lnSpc>
              <a:spcBef>
                <a:spcPts val="540"/>
              </a:spcBef>
              <a:spcAft>
                <a:spcPts val="0"/>
              </a:spcAft>
              <a:buClr>
                <a:schemeClr val="dk1"/>
              </a:buClr>
              <a:buSzPts val="1800"/>
              <a:buChar char="•"/>
              <a:defRPr/>
            </a:lvl5pPr>
            <a:lvl6pPr marL="2743200" lvl="5" indent="-342900" algn="l">
              <a:lnSpc>
                <a:spcPct val="90000"/>
              </a:lnSpc>
              <a:spcBef>
                <a:spcPts val="540"/>
              </a:spcBef>
              <a:spcAft>
                <a:spcPts val="0"/>
              </a:spcAft>
              <a:buClr>
                <a:schemeClr val="dk1"/>
              </a:buClr>
              <a:buSzPts val="1800"/>
              <a:buChar char="•"/>
              <a:defRPr/>
            </a:lvl6pPr>
            <a:lvl7pPr marL="3200400" lvl="6" indent="-342900" algn="l">
              <a:lnSpc>
                <a:spcPct val="90000"/>
              </a:lnSpc>
              <a:spcBef>
                <a:spcPts val="540"/>
              </a:spcBef>
              <a:spcAft>
                <a:spcPts val="0"/>
              </a:spcAft>
              <a:buClr>
                <a:schemeClr val="dk1"/>
              </a:buClr>
              <a:buSzPts val="1800"/>
              <a:buChar char="•"/>
              <a:defRPr/>
            </a:lvl7pPr>
            <a:lvl8pPr marL="3657600" lvl="7" indent="-342900" algn="l">
              <a:lnSpc>
                <a:spcPct val="90000"/>
              </a:lnSpc>
              <a:spcBef>
                <a:spcPts val="540"/>
              </a:spcBef>
              <a:spcAft>
                <a:spcPts val="0"/>
              </a:spcAft>
              <a:buClr>
                <a:schemeClr val="dk1"/>
              </a:buClr>
              <a:buSzPts val="1800"/>
              <a:buChar char="•"/>
              <a:defRPr/>
            </a:lvl8pPr>
            <a:lvl9pPr marL="4114800" lvl="8" indent="-342900" algn="l">
              <a:lnSpc>
                <a:spcPct val="90000"/>
              </a:lnSpc>
              <a:spcBef>
                <a:spcPts val="540"/>
              </a:spcBef>
              <a:spcAft>
                <a:spcPts val="0"/>
              </a:spcAft>
              <a:buClr>
                <a:schemeClr val="dk1"/>
              </a:buClr>
              <a:buSzPts val="1800"/>
              <a:buChar char="•"/>
              <a:defRPr/>
            </a:lvl9pPr>
          </a:lstStyle>
          <a:p>
            <a:endParaRPr/>
          </a:p>
        </p:txBody>
      </p:sp>
      <p:sp>
        <p:nvSpPr>
          <p:cNvPr id="118" name="Google Shape;118;p76"/>
          <p:cNvSpPr txBox="1">
            <a:spLocks noGrp="1"/>
          </p:cNvSpPr>
          <p:nvPr>
            <p:ph type="dt" idx="10"/>
          </p:nvPr>
        </p:nvSpPr>
        <p:spPr>
          <a:xfrm>
            <a:off x="838200" y="6356352"/>
            <a:ext cx="3276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76"/>
          <p:cNvSpPr txBox="1">
            <a:spLocks noGrp="1"/>
          </p:cNvSpPr>
          <p:nvPr>
            <p:ph type="ftr" idx="11"/>
          </p:nvPr>
        </p:nvSpPr>
        <p:spPr>
          <a:xfrm>
            <a:off x="4648200" y="63563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76"/>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
        <p:nvSpPr>
          <p:cNvPr id="121" name="Google Shape;121;p76"/>
          <p:cNvSpPr/>
          <p:nvPr/>
        </p:nvSpPr>
        <p:spPr>
          <a:xfrm>
            <a:off x="10095346" y="0"/>
            <a:ext cx="2096655" cy="6858000"/>
          </a:xfrm>
          <a:prstGeom prst="rect">
            <a:avLst/>
          </a:prstGeom>
          <a:solidFill>
            <a:srgbClr val="0055A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2"/>
        <p:cNvGrpSpPr/>
        <p:nvPr/>
      </p:nvGrpSpPr>
      <p:grpSpPr>
        <a:xfrm>
          <a:off x="0" y="0"/>
          <a:ext cx="0" cy="0"/>
          <a:chOff x="0" y="0"/>
          <a:chExt cx="0" cy="0"/>
        </a:xfrm>
      </p:grpSpPr>
      <p:sp>
        <p:nvSpPr>
          <p:cNvPr id="123" name="Google Shape;123;p77"/>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a:spcBef>
                <a:spcPts val="0"/>
              </a:spcBef>
              <a:spcAft>
                <a:spcPts val="0"/>
              </a:spcAft>
              <a:buClr>
                <a:schemeClr val="dk1"/>
              </a:buClr>
              <a:buSzPts val="2800"/>
              <a:buFont typeface="Quattrocento Sans"/>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24" name="Google Shape;124;p77"/>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gn="l">
              <a:lnSpc>
                <a:spcPct val="90000"/>
              </a:lnSpc>
              <a:spcBef>
                <a:spcPts val="0"/>
              </a:spcBef>
              <a:spcAft>
                <a:spcPts val="0"/>
              </a:spcAft>
              <a:buClr>
                <a:schemeClr val="dk1"/>
              </a:buClr>
              <a:buSzPts val="1800"/>
              <a:buChar char="●"/>
              <a:defRPr/>
            </a:lvl1pPr>
            <a:lvl2pPr marL="914400" lvl="1" indent="-317500" algn="l">
              <a:lnSpc>
                <a:spcPct val="90000"/>
              </a:lnSpc>
              <a:spcBef>
                <a:spcPts val="2133"/>
              </a:spcBef>
              <a:spcAft>
                <a:spcPts val="0"/>
              </a:spcAft>
              <a:buClr>
                <a:schemeClr val="dk1"/>
              </a:buClr>
              <a:buSzPts val="1400"/>
              <a:buChar char="○"/>
              <a:defRPr/>
            </a:lvl2pPr>
            <a:lvl3pPr marL="1371600" lvl="2" indent="-317500" algn="l">
              <a:lnSpc>
                <a:spcPct val="90000"/>
              </a:lnSpc>
              <a:spcBef>
                <a:spcPts val="2133"/>
              </a:spcBef>
              <a:spcAft>
                <a:spcPts val="0"/>
              </a:spcAft>
              <a:buClr>
                <a:schemeClr val="dk1"/>
              </a:buClr>
              <a:buSzPts val="1400"/>
              <a:buChar char="■"/>
              <a:defRPr/>
            </a:lvl3pPr>
            <a:lvl4pPr marL="1828800" lvl="3" indent="-317500" algn="l">
              <a:lnSpc>
                <a:spcPct val="90000"/>
              </a:lnSpc>
              <a:spcBef>
                <a:spcPts val="2133"/>
              </a:spcBef>
              <a:spcAft>
                <a:spcPts val="0"/>
              </a:spcAft>
              <a:buClr>
                <a:schemeClr val="dk1"/>
              </a:buClr>
              <a:buSzPts val="1400"/>
              <a:buChar char="●"/>
              <a:defRPr/>
            </a:lvl4pPr>
            <a:lvl5pPr marL="2286000" lvl="4" indent="-317500" algn="l">
              <a:lnSpc>
                <a:spcPct val="90000"/>
              </a:lnSpc>
              <a:spcBef>
                <a:spcPts val="2133"/>
              </a:spcBef>
              <a:spcAft>
                <a:spcPts val="0"/>
              </a:spcAft>
              <a:buClr>
                <a:schemeClr val="dk1"/>
              </a:buClr>
              <a:buSzPts val="1400"/>
              <a:buChar char="○"/>
              <a:defRPr/>
            </a:lvl5pPr>
            <a:lvl6pPr marL="2743200" lvl="5" indent="-317500" algn="l">
              <a:lnSpc>
                <a:spcPct val="90000"/>
              </a:lnSpc>
              <a:spcBef>
                <a:spcPts val="2133"/>
              </a:spcBef>
              <a:spcAft>
                <a:spcPts val="0"/>
              </a:spcAft>
              <a:buClr>
                <a:schemeClr val="dk1"/>
              </a:buClr>
              <a:buSzPts val="1400"/>
              <a:buChar char="■"/>
              <a:defRPr/>
            </a:lvl6pPr>
            <a:lvl7pPr marL="3200400" lvl="6" indent="-317500" algn="l">
              <a:lnSpc>
                <a:spcPct val="90000"/>
              </a:lnSpc>
              <a:spcBef>
                <a:spcPts val="2133"/>
              </a:spcBef>
              <a:spcAft>
                <a:spcPts val="0"/>
              </a:spcAft>
              <a:buClr>
                <a:schemeClr val="dk1"/>
              </a:buClr>
              <a:buSzPts val="1400"/>
              <a:buChar char="●"/>
              <a:defRPr/>
            </a:lvl7pPr>
            <a:lvl8pPr marL="3657600" lvl="7" indent="-317500" algn="l">
              <a:lnSpc>
                <a:spcPct val="90000"/>
              </a:lnSpc>
              <a:spcBef>
                <a:spcPts val="2133"/>
              </a:spcBef>
              <a:spcAft>
                <a:spcPts val="0"/>
              </a:spcAft>
              <a:buClr>
                <a:schemeClr val="dk1"/>
              </a:buClr>
              <a:buSzPts val="1400"/>
              <a:buChar char="○"/>
              <a:defRPr/>
            </a:lvl8pPr>
            <a:lvl9pPr marL="4114800" lvl="8" indent="-317500" algn="l">
              <a:lnSpc>
                <a:spcPct val="90000"/>
              </a:lnSpc>
              <a:spcBef>
                <a:spcPts val="2133"/>
              </a:spcBef>
              <a:spcAft>
                <a:spcPts val="2133"/>
              </a:spcAft>
              <a:buClr>
                <a:schemeClr val="dk1"/>
              </a:buClr>
              <a:buSzPts val="1400"/>
              <a:buChar char="■"/>
              <a:defRPr/>
            </a:lvl9pPr>
          </a:lstStyle>
          <a:p>
            <a:endParaRPr/>
          </a:p>
        </p:txBody>
      </p:sp>
      <p:sp>
        <p:nvSpPr>
          <p:cNvPr id="125" name="Google Shape;125;p7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lvl="0" indent="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1pPr>
            <a:lvl2pPr marL="0" lvl="1" indent="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2pPr>
            <a:lvl3pPr marL="0" lvl="2" indent="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3pPr>
            <a:lvl4pPr marL="0" lvl="3" indent="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4pPr>
            <a:lvl5pPr marL="0" lvl="4" indent="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5pPr>
            <a:lvl6pPr marL="0" lvl="5" indent="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6pPr>
            <a:lvl7pPr marL="0" lvl="6" indent="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7pPr>
            <a:lvl8pPr marL="0" lvl="7" indent="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8pPr>
            <a:lvl9pPr marL="0" lvl="8" indent="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126"/>
        <p:cNvGrpSpPr/>
        <p:nvPr/>
      </p:nvGrpSpPr>
      <p:grpSpPr>
        <a:xfrm>
          <a:off x="0" y="0"/>
          <a:ext cx="0" cy="0"/>
          <a:chOff x="0" y="0"/>
          <a:chExt cx="0" cy="0"/>
        </a:xfrm>
      </p:grpSpPr>
      <p:sp>
        <p:nvSpPr>
          <p:cNvPr id="127" name="Google Shape;127;p78"/>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a:spcBef>
                <a:spcPts val="0"/>
              </a:spcBef>
              <a:spcAft>
                <a:spcPts val="0"/>
              </a:spcAft>
              <a:buClr>
                <a:schemeClr val="dk1"/>
              </a:buClr>
              <a:buSzPts val="2800"/>
              <a:buFont typeface="Quattrocento Sans"/>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28" name="Google Shape;128;p78"/>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gn="l">
              <a:lnSpc>
                <a:spcPct val="90000"/>
              </a:lnSpc>
              <a:spcBef>
                <a:spcPts val="0"/>
              </a:spcBef>
              <a:spcAft>
                <a:spcPts val="0"/>
              </a:spcAft>
              <a:buClr>
                <a:schemeClr val="dk1"/>
              </a:buClr>
              <a:buSzPts val="1800"/>
              <a:buChar char="●"/>
              <a:defRPr/>
            </a:lvl1pPr>
            <a:lvl2pPr marL="914400" lvl="1" indent="-317500" algn="l">
              <a:lnSpc>
                <a:spcPct val="90000"/>
              </a:lnSpc>
              <a:spcBef>
                <a:spcPts val="2133"/>
              </a:spcBef>
              <a:spcAft>
                <a:spcPts val="0"/>
              </a:spcAft>
              <a:buClr>
                <a:schemeClr val="dk1"/>
              </a:buClr>
              <a:buSzPts val="1400"/>
              <a:buChar char="○"/>
              <a:defRPr/>
            </a:lvl2pPr>
            <a:lvl3pPr marL="1371600" lvl="2" indent="-317500" algn="l">
              <a:lnSpc>
                <a:spcPct val="90000"/>
              </a:lnSpc>
              <a:spcBef>
                <a:spcPts val="2133"/>
              </a:spcBef>
              <a:spcAft>
                <a:spcPts val="0"/>
              </a:spcAft>
              <a:buClr>
                <a:schemeClr val="dk1"/>
              </a:buClr>
              <a:buSzPts val="1400"/>
              <a:buChar char="■"/>
              <a:defRPr/>
            </a:lvl3pPr>
            <a:lvl4pPr marL="1828800" lvl="3" indent="-317500" algn="l">
              <a:lnSpc>
                <a:spcPct val="90000"/>
              </a:lnSpc>
              <a:spcBef>
                <a:spcPts val="2133"/>
              </a:spcBef>
              <a:spcAft>
                <a:spcPts val="0"/>
              </a:spcAft>
              <a:buClr>
                <a:schemeClr val="dk1"/>
              </a:buClr>
              <a:buSzPts val="1400"/>
              <a:buChar char="●"/>
              <a:defRPr/>
            </a:lvl4pPr>
            <a:lvl5pPr marL="2286000" lvl="4" indent="-317500" algn="l">
              <a:lnSpc>
                <a:spcPct val="90000"/>
              </a:lnSpc>
              <a:spcBef>
                <a:spcPts val="2133"/>
              </a:spcBef>
              <a:spcAft>
                <a:spcPts val="0"/>
              </a:spcAft>
              <a:buClr>
                <a:schemeClr val="dk1"/>
              </a:buClr>
              <a:buSzPts val="1400"/>
              <a:buChar char="○"/>
              <a:defRPr/>
            </a:lvl5pPr>
            <a:lvl6pPr marL="2743200" lvl="5" indent="-317500" algn="l">
              <a:lnSpc>
                <a:spcPct val="90000"/>
              </a:lnSpc>
              <a:spcBef>
                <a:spcPts val="2133"/>
              </a:spcBef>
              <a:spcAft>
                <a:spcPts val="0"/>
              </a:spcAft>
              <a:buClr>
                <a:schemeClr val="dk1"/>
              </a:buClr>
              <a:buSzPts val="1400"/>
              <a:buChar char="■"/>
              <a:defRPr/>
            </a:lvl6pPr>
            <a:lvl7pPr marL="3200400" lvl="6" indent="-317500" algn="l">
              <a:lnSpc>
                <a:spcPct val="90000"/>
              </a:lnSpc>
              <a:spcBef>
                <a:spcPts val="2133"/>
              </a:spcBef>
              <a:spcAft>
                <a:spcPts val="0"/>
              </a:spcAft>
              <a:buClr>
                <a:schemeClr val="dk1"/>
              </a:buClr>
              <a:buSzPts val="1400"/>
              <a:buChar char="●"/>
              <a:defRPr/>
            </a:lvl7pPr>
            <a:lvl8pPr marL="3657600" lvl="7" indent="-317500" algn="l">
              <a:lnSpc>
                <a:spcPct val="90000"/>
              </a:lnSpc>
              <a:spcBef>
                <a:spcPts val="2133"/>
              </a:spcBef>
              <a:spcAft>
                <a:spcPts val="0"/>
              </a:spcAft>
              <a:buClr>
                <a:schemeClr val="dk1"/>
              </a:buClr>
              <a:buSzPts val="1400"/>
              <a:buChar char="○"/>
              <a:defRPr/>
            </a:lvl8pPr>
            <a:lvl9pPr marL="4114800" lvl="8" indent="-317500" algn="l">
              <a:lnSpc>
                <a:spcPct val="90000"/>
              </a:lnSpc>
              <a:spcBef>
                <a:spcPts val="2133"/>
              </a:spcBef>
              <a:spcAft>
                <a:spcPts val="2133"/>
              </a:spcAft>
              <a:buClr>
                <a:schemeClr val="dk1"/>
              </a:buClr>
              <a:buSzPts val="1400"/>
              <a:buChar char="■"/>
              <a:defRPr/>
            </a:lvl9pPr>
          </a:lstStyle>
          <a:p>
            <a:endParaRPr/>
          </a:p>
        </p:txBody>
      </p:sp>
      <p:sp>
        <p:nvSpPr>
          <p:cNvPr id="129" name="Google Shape;129;p7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lvl="0" indent="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1pPr>
            <a:lvl2pPr marL="0" lvl="1" indent="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2pPr>
            <a:lvl3pPr marL="0" lvl="2" indent="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3pPr>
            <a:lvl4pPr marL="0" lvl="3" indent="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4pPr>
            <a:lvl5pPr marL="0" lvl="4" indent="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5pPr>
            <a:lvl6pPr marL="0" lvl="5" indent="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6pPr>
            <a:lvl7pPr marL="0" lvl="6" indent="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7pPr>
            <a:lvl8pPr marL="0" lvl="7" indent="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8pPr>
            <a:lvl9pPr marL="0" lvl="8" indent="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8C8CFA-1F1A-9C62-A509-16246DAA6410}"/>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fr-CA"/>
          </a:p>
        </p:txBody>
      </p:sp>
      <p:sp>
        <p:nvSpPr>
          <p:cNvPr id="3" name="Sous-titre 2">
            <a:extLst>
              <a:ext uri="{FF2B5EF4-FFF2-40B4-BE49-F238E27FC236}">
                <a16:creationId xmlns:a16="http://schemas.microsoft.com/office/drawing/2014/main" id="{4AC1DDC1-D9D8-1BC5-B7C8-4394092618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CA"/>
          </a:p>
        </p:txBody>
      </p:sp>
      <p:sp>
        <p:nvSpPr>
          <p:cNvPr id="4" name="Espace réservé de la date 3">
            <a:extLst>
              <a:ext uri="{FF2B5EF4-FFF2-40B4-BE49-F238E27FC236}">
                <a16:creationId xmlns:a16="http://schemas.microsoft.com/office/drawing/2014/main" id="{AADE52A8-CA10-91E1-1586-DF73433CD1BF}"/>
              </a:ext>
            </a:extLst>
          </p:cNvPr>
          <p:cNvSpPr>
            <a:spLocks noGrp="1"/>
          </p:cNvSpPr>
          <p:nvPr>
            <p:ph type="dt" sz="half" idx="10"/>
          </p:nvPr>
        </p:nvSpPr>
        <p:spPr/>
        <p:txBody>
          <a:bodyPr/>
          <a:lstStyle/>
          <a:p>
            <a:fld id="{1F2622DB-106A-432B-812F-3BB4CC9D9B4F}" type="datetimeFigureOut">
              <a:rPr lang="fr-CA" smtClean="0"/>
              <a:t>2023-09-29</a:t>
            </a:fld>
            <a:endParaRPr lang="fr-CA"/>
          </a:p>
        </p:txBody>
      </p:sp>
      <p:sp>
        <p:nvSpPr>
          <p:cNvPr id="5" name="Espace réservé du pied de page 4">
            <a:extLst>
              <a:ext uri="{FF2B5EF4-FFF2-40B4-BE49-F238E27FC236}">
                <a16:creationId xmlns:a16="http://schemas.microsoft.com/office/drawing/2014/main" id="{791BEF38-188B-1451-E10E-E63E4A9E5813}"/>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389AFE85-419E-2E8A-83B6-8FE5FBC168D8}"/>
              </a:ext>
            </a:extLst>
          </p:cNvPr>
          <p:cNvSpPr>
            <a:spLocks noGrp="1"/>
          </p:cNvSpPr>
          <p:nvPr>
            <p:ph type="sldNum" sz="quarter" idx="12"/>
          </p:nvPr>
        </p:nvSpPr>
        <p:spPr/>
        <p:txBody>
          <a:bodyPr/>
          <a:lstStyle/>
          <a:p>
            <a:fld id="{4E5E32CA-1A32-4D21-82F1-D314F0365E6F}" type="slidenum">
              <a:rPr lang="fr-CA" smtClean="0"/>
              <a:t>‹#›</a:t>
            </a:fld>
            <a:endParaRPr lang="fr-CA"/>
          </a:p>
        </p:txBody>
      </p:sp>
    </p:spTree>
    <p:extLst>
      <p:ext uri="{BB962C8B-B14F-4D97-AF65-F5344CB8AC3E}">
        <p14:creationId xmlns:p14="http://schemas.microsoft.com/office/powerpoint/2010/main" val="1434033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1963B3-100F-88EF-6CF0-1C4FDEF613DB}"/>
              </a:ext>
            </a:extLst>
          </p:cNvPr>
          <p:cNvSpPr>
            <a:spLocks noGrp="1"/>
          </p:cNvSpPr>
          <p:nvPr>
            <p:ph type="title"/>
          </p:nvPr>
        </p:nvSpPr>
        <p:spPr/>
        <p:txBody>
          <a:bodyPr/>
          <a:lstStyle/>
          <a:p>
            <a:r>
              <a:rPr lang="fr-FR"/>
              <a:t>Modifiez le style du titre</a:t>
            </a:r>
            <a:endParaRPr lang="fr-CA"/>
          </a:p>
        </p:txBody>
      </p:sp>
      <p:sp>
        <p:nvSpPr>
          <p:cNvPr id="3" name="Espace réservé du contenu 2">
            <a:extLst>
              <a:ext uri="{FF2B5EF4-FFF2-40B4-BE49-F238E27FC236}">
                <a16:creationId xmlns:a16="http://schemas.microsoft.com/office/drawing/2014/main" id="{E40CB781-06E6-F678-A695-0B8CDE516F32}"/>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a:extLst>
              <a:ext uri="{FF2B5EF4-FFF2-40B4-BE49-F238E27FC236}">
                <a16:creationId xmlns:a16="http://schemas.microsoft.com/office/drawing/2014/main" id="{6F5ECCC4-16E3-A463-B0D1-CE078B9E039C}"/>
              </a:ext>
            </a:extLst>
          </p:cNvPr>
          <p:cNvSpPr>
            <a:spLocks noGrp="1"/>
          </p:cNvSpPr>
          <p:nvPr>
            <p:ph type="dt" sz="half" idx="10"/>
          </p:nvPr>
        </p:nvSpPr>
        <p:spPr/>
        <p:txBody>
          <a:bodyPr/>
          <a:lstStyle/>
          <a:p>
            <a:fld id="{1F2622DB-106A-432B-812F-3BB4CC9D9B4F}" type="datetimeFigureOut">
              <a:rPr lang="fr-CA" smtClean="0"/>
              <a:t>2023-09-29</a:t>
            </a:fld>
            <a:endParaRPr lang="fr-CA"/>
          </a:p>
        </p:txBody>
      </p:sp>
      <p:sp>
        <p:nvSpPr>
          <p:cNvPr id="5" name="Espace réservé du pied de page 4">
            <a:extLst>
              <a:ext uri="{FF2B5EF4-FFF2-40B4-BE49-F238E27FC236}">
                <a16:creationId xmlns:a16="http://schemas.microsoft.com/office/drawing/2014/main" id="{7ADCADF5-46B3-DA3D-C6B9-7B751BECECD5}"/>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220F56D6-48CD-37F0-DFCC-0730B7F08E3B}"/>
              </a:ext>
            </a:extLst>
          </p:cNvPr>
          <p:cNvSpPr>
            <a:spLocks noGrp="1"/>
          </p:cNvSpPr>
          <p:nvPr>
            <p:ph type="sldNum" sz="quarter" idx="12"/>
          </p:nvPr>
        </p:nvSpPr>
        <p:spPr/>
        <p:txBody>
          <a:bodyPr/>
          <a:lstStyle/>
          <a:p>
            <a:fld id="{4E5E32CA-1A32-4D21-82F1-D314F0365E6F}" type="slidenum">
              <a:rPr lang="fr-CA" smtClean="0"/>
              <a:t>‹#›</a:t>
            </a:fld>
            <a:endParaRPr lang="fr-CA"/>
          </a:p>
        </p:txBody>
      </p:sp>
    </p:spTree>
    <p:extLst>
      <p:ext uri="{BB962C8B-B14F-4D97-AF65-F5344CB8AC3E}">
        <p14:creationId xmlns:p14="http://schemas.microsoft.com/office/powerpoint/2010/main" val="25872135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4DECFC-163C-BBC2-2066-4D8EB951ED58}"/>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fr-CA"/>
          </a:p>
        </p:txBody>
      </p:sp>
      <p:sp>
        <p:nvSpPr>
          <p:cNvPr id="3" name="Espace réservé du texte 2">
            <a:extLst>
              <a:ext uri="{FF2B5EF4-FFF2-40B4-BE49-F238E27FC236}">
                <a16:creationId xmlns:a16="http://schemas.microsoft.com/office/drawing/2014/main" id="{29EE4C6B-D879-BD95-4AC1-727CF1AA96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5A526E32-280E-A857-73B3-94F4A2FC7816}"/>
              </a:ext>
            </a:extLst>
          </p:cNvPr>
          <p:cNvSpPr>
            <a:spLocks noGrp="1"/>
          </p:cNvSpPr>
          <p:nvPr>
            <p:ph type="dt" sz="half" idx="10"/>
          </p:nvPr>
        </p:nvSpPr>
        <p:spPr/>
        <p:txBody>
          <a:bodyPr/>
          <a:lstStyle/>
          <a:p>
            <a:fld id="{1F2622DB-106A-432B-812F-3BB4CC9D9B4F}" type="datetimeFigureOut">
              <a:rPr lang="fr-CA" smtClean="0"/>
              <a:t>2023-09-29</a:t>
            </a:fld>
            <a:endParaRPr lang="fr-CA"/>
          </a:p>
        </p:txBody>
      </p:sp>
      <p:sp>
        <p:nvSpPr>
          <p:cNvPr id="5" name="Espace réservé du pied de page 4">
            <a:extLst>
              <a:ext uri="{FF2B5EF4-FFF2-40B4-BE49-F238E27FC236}">
                <a16:creationId xmlns:a16="http://schemas.microsoft.com/office/drawing/2014/main" id="{D8C04079-E583-12D7-6C75-0B64ED415037}"/>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F247FBA8-01C1-B085-BD88-D184486ADDA7}"/>
              </a:ext>
            </a:extLst>
          </p:cNvPr>
          <p:cNvSpPr>
            <a:spLocks noGrp="1"/>
          </p:cNvSpPr>
          <p:nvPr>
            <p:ph type="sldNum" sz="quarter" idx="12"/>
          </p:nvPr>
        </p:nvSpPr>
        <p:spPr/>
        <p:txBody>
          <a:bodyPr/>
          <a:lstStyle/>
          <a:p>
            <a:fld id="{4E5E32CA-1A32-4D21-82F1-D314F0365E6F}" type="slidenum">
              <a:rPr lang="fr-CA" smtClean="0"/>
              <a:t>‹#›</a:t>
            </a:fld>
            <a:endParaRPr lang="fr-CA"/>
          </a:p>
        </p:txBody>
      </p:sp>
    </p:spTree>
    <p:extLst>
      <p:ext uri="{BB962C8B-B14F-4D97-AF65-F5344CB8AC3E}">
        <p14:creationId xmlns:p14="http://schemas.microsoft.com/office/powerpoint/2010/main" val="25395406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CB46EE8-C1AE-82DF-FB2A-31F7B86D82BF}"/>
              </a:ext>
            </a:extLst>
          </p:cNvPr>
          <p:cNvSpPr>
            <a:spLocks noGrp="1"/>
          </p:cNvSpPr>
          <p:nvPr>
            <p:ph type="title"/>
          </p:nvPr>
        </p:nvSpPr>
        <p:spPr/>
        <p:txBody>
          <a:bodyPr/>
          <a:lstStyle/>
          <a:p>
            <a:r>
              <a:rPr lang="fr-FR"/>
              <a:t>Modifiez le style du titre</a:t>
            </a:r>
            <a:endParaRPr lang="fr-CA"/>
          </a:p>
        </p:txBody>
      </p:sp>
      <p:sp>
        <p:nvSpPr>
          <p:cNvPr id="3" name="Espace réservé du contenu 2">
            <a:extLst>
              <a:ext uri="{FF2B5EF4-FFF2-40B4-BE49-F238E27FC236}">
                <a16:creationId xmlns:a16="http://schemas.microsoft.com/office/drawing/2014/main" id="{9E95F2FB-78B1-751E-C969-2B886DFD4383}"/>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u contenu 3">
            <a:extLst>
              <a:ext uri="{FF2B5EF4-FFF2-40B4-BE49-F238E27FC236}">
                <a16:creationId xmlns:a16="http://schemas.microsoft.com/office/drawing/2014/main" id="{D86F7208-473A-E8BB-B80A-8E6D212775C1}"/>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5" name="Espace réservé de la date 4">
            <a:extLst>
              <a:ext uri="{FF2B5EF4-FFF2-40B4-BE49-F238E27FC236}">
                <a16:creationId xmlns:a16="http://schemas.microsoft.com/office/drawing/2014/main" id="{C8AA48BB-E871-008A-6EC0-35F79427935C}"/>
              </a:ext>
            </a:extLst>
          </p:cNvPr>
          <p:cNvSpPr>
            <a:spLocks noGrp="1"/>
          </p:cNvSpPr>
          <p:nvPr>
            <p:ph type="dt" sz="half" idx="10"/>
          </p:nvPr>
        </p:nvSpPr>
        <p:spPr/>
        <p:txBody>
          <a:bodyPr/>
          <a:lstStyle/>
          <a:p>
            <a:fld id="{1F2622DB-106A-432B-812F-3BB4CC9D9B4F}" type="datetimeFigureOut">
              <a:rPr lang="fr-CA" smtClean="0"/>
              <a:t>2023-09-29</a:t>
            </a:fld>
            <a:endParaRPr lang="fr-CA"/>
          </a:p>
        </p:txBody>
      </p:sp>
      <p:sp>
        <p:nvSpPr>
          <p:cNvPr id="6" name="Espace réservé du pied de page 5">
            <a:extLst>
              <a:ext uri="{FF2B5EF4-FFF2-40B4-BE49-F238E27FC236}">
                <a16:creationId xmlns:a16="http://schemas.microsoft.com/office/drawing/2014/main" id="{6B10D465-95E6-2AD8-C154-ADFF8D3C775D}"/>
              </a:ext>
            </a:extLst>
          </p:cNvPr>
          <p:cNvSpPr>
            <a:spLocks noGrp="1"/>
          </p:cNvSpPr>
          <p:nvPr>
            <p:ph type="ftr" sz="quarter" idx="11"/>
          </p:nvPr>
        </p:nvSpPr>
        <p:spPr/>
        <p:txBody>
          <a:bodyPr/>
          <a:lstStyle/>
          <a:p>
            <a:endParaRPr lang="fr-CA"/>
          </a:p>
        </p:txBody>
      </p:sp>
      <p:sp>
        <p:nvSpPr>
          <p:cNvPr id="7" name="Espace réservé du numéro de diapositive 6">
            <a:extLst>
              <a:ext uri="{FF2B5EF4-FFF2-40B4-BE49-F238E27FC236}">
                <a16:creationId xmlns:a16="http://schemas.microsoft.com/office/drawing/2014/main" id="{342AA460-CCA2-74F7-CF6B-3E465577DFFE}"/>
              </a:ext>
            </a:extLst>
          </p:cNvPr>
          <p:cNvSpPr>
            <a:spLocks noGrp="1"/>
          </p:cNvSpPr>
          <p:nvPr>
            <p:ph type="sldNum" sz="quarter" idx="12"/>
          </p:nvPr>
        </p:nvSpPr>
        <p:spPr/>
        <p:txBody>
          <a:bodyPr/>
          <a:lstStyle/>
          <a:p>
            <a:fld id="{4E5E32CA-1A32-4D21-82F1-D314F0365E6F}" type="slidenum">
              <a:rPr lang="fr-CA" smtClean="0"/>
              <a:t>‹#›</a:t>
            </a:fld>
            <a:endParaRPr lang="fr-CA"/>
          </a:p>
        </p:txBody>
      </p:sp>
    </p:spTree>
    <p:extLst>
      <p:ext uri="{BB962C8B-B14F-4D97-AF65-F5344CB8AC3E}">
        <p14:creationId xmlns:p14="http://schemas.microsoft.com/office/powerpoint/2010/main" val="1361997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24"/>
        <p:cNvGrpSpPr/>
        <p:nvPr/>
      </p:nvGrpSpPr>
      <p:grpSpPr>
        <a:xfrm>
          <a:off x="0" y="0"/>
          <a:ext cx="0" cy="0"/>
          <a:chOff x="0" y="0"/>
          <a:chExt cx="0" cy="0"/>
        </a:xfrm>
      </p:grpSpPr>
      <p:sp>
        <p:nvSpPr>
          <p:cNvPr id="25" name="Google Shape;25;p65"/>
          <p:cNvSpPr/>
          <p:nvPr/>
        </p:nvSpPr>
        <p:spPr>
          <a:xfrm>
            <a:off x="0" y="0"/>
            <a:ext cx="12192000" cy="1332854"/>
          </a:xfrm>
          <a:prstGeom prst="rect">
            <a:avLst/>
          </a:prstGeom>
          <a:solidFill>
            <a:srgbClr val="D247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26" name="Google Shape;26;p65"/>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600"/>
              <a:buFont typeface="Quattrocento Sans"/>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6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419100" algn="l">
              <a:lnSpc>
                <a:spcPct val="90000"/>
              </a:lnSpc>
              <a:spcBef>
                <a:spcPts val="900"/>
              </a:spcBef>
              <a:spcAft>
                <a:spcPts val="0"/>
              </a:spcAft>
              <a:buClr>
                <a:srgbClr val="7F7F7F"/>
              </a:buClr>
              <a:buSzPts val="3000"/>
              <a:buChar char="•"/>
              <a:defRPr sz="3000">
                <a:solidFill>
                  <a:srgbClr val="7F7F7F"/>
                </a:solidFill>
              </a:defRPr>
            </a:lvl1pPr>
            <a:lvl2pPr marL="914400" lvl="1" indent="-393700" algn="l">
              <a:lnSpc>
                <a:spcPct val="90000"/>
              </a:lnSpc>
              <a:spcBef>
                <a:spcPts val="780"/>
              </a:spcBef>
              <a:spcAft>
                <a:spcPts val="0"/>
              </a:spcAft>
              <a:buClr>
                <a:srgbClr val="7F7F7F"/>
              </a:buClr>
              <a:buSzPts val="2600"/>
              <a:buChar char="•"/>
              <a:defRPr sz="2600">
                <a:solidFill>
                  <a:srgbClr val="7F7F7F"/>
                </a:solidFill>
              </a:defRPr>
            </a:lvl2pPr>
            <a:lvl3pPr marL="1371600" lvl="2" indent="-355600" algn="l">
              <a:lnSpc>
                <a:spcPct val="90000"/>
              </a:lnSpc>
              <a:spcBef>
                <a:spcPts val="600"/>
              </a:spcBef>
              <a:spcAft>
                <a:spcPts val="0"/>
              </a:spcAft>
              <a:buClr>
                <a:srgbClr val="7F7F7F"/>
              </a:buClr>
              <a:buSzPts val="2000"/>
              <a:buChar char="•"/>
              <a:defRPr sz="2000">
                <a:solidFill>
                  <a:srgbClr val="7F7F7F"/>
                </a:solidFill>
              </a:defRPr>
            </a:lvl3pPr>
            <a:lvl4pPr marL="1828800" lvl="3" indent="-342900" algn="l">
              <a:lnSpc>
                <a:spcPct val="90000"/>
              </a:lnSpc>
              <a:spcBef>
                <a:spcPts val="540"/>
              </a:spcBef>
              <a:spcAft>
                <a:spcPts val="0"/>
              </a:spcAft>
              <a:buClr>
                <a:srgbClr val="7F7F7F"/>
              </a:buClr>
              <a:buSzPts val="1800"/>
              <a:buChar char="•"/>
              <a:defRPr sz="1800">
                <a:solidFill>
                  <a:srgbClr val="7F7F7F"/>
                </a:solidFill>
              </a:defRPr>
            </a:lvl4pPr>
            <a:lvl5pPr marL="2286000" lvl="4" indent="-304800" algn="l">
              <a:lnSpc>
                <a:spcPct val="90000"/>
              </a:lnSpc>
              <a:spcBef>
                <a:spcPts val="360"/>
              </a:spcBef>
              <a:spcAft>
                <a:spcPts val="0"/>
              </a:spcAft>
              <a:buClr>
                <a:srgbClr val="7F7F7F"/>
              </a:buClr>
              <a:buSzPts val="1200"/>
              <a:buChar char="•"/>
              <a:defRPr sz="1200">
                <a:solidFill>
                  <a:srgbClr val="7F7F7F"/>
                </a:solidFill>
              </a:defRPr>
            </a:lvl5pPr>
            <a:lvl6pPr marL="2743200" lvl="5" indent="-342900" algn="l">
              <a:lnSpc>
                <a:spcPct val="90000"/>
              </a:lnSpc>
              <a:spcBef>
                <a:spcPts val="540"/>
              </a:spcBef>
              <a:spcAft>
                <a:spcPts val="0"/>
              </a:spcAft>
              <a:buClr>
                <a:schemeClr val="dk1"/>
              </a:buClr>
              <a:buSzPts val="1800"/>
              <a:buChar char="•"/>
              <a:defRPr/>
            </a:lvl6pPr>
            <a:lvl7pPr marL="3200400" lvl="6" indent="-342900" algn="l">
              <a:lnSpc>
                <a:spcPct val="90000"/>
              </a:lnSpc>
              <a:spcBef>
                <a:spcPts val="540"/>
              </a:spcBef>
              <a:spcAft>
                <a:spcPts val="0"/>
              </a:spcAft>
              <a:buClr>
                <a:schemeClr val="dk1"/>
              </a:buClr>
              <a:buSzPts val="1800"/>
              <a:buChar char="•"/>
              <a:defRPr/>
            </a:lvl7pPr>
            <a:lvl8pPr marL="3657600" lvl="7" indent="-342900" algn="l">
              <a:lnSpc>
                <a:spcPct val="90000"/>
              </a:lnSpc>
              <a:spcBef>
                <a:spcPts val="540"/>
              </a:spcBef>
              <a:spcAft>
                <a:spcPts val="0"/>
              </a:spcAft>
              <a:buClr>
                <a:schemeClr val="dk1"/>
              </a:buClr>
              <a:buSzPts val="1800"/>
              <a:buChar char="•"/>
              <a:defRPr/>
            </a:lvl8pPr>
            <a:lvl9pPr marL="4114800" lvl="8" indent="-342900" algn="l">
              <a:lnSpc>
                <a:spcPct val="90000"/>
              </a:lnSpc>
              <a:spcBef>
                <a:spcPts val="540"/>
              </a:spcBef>
              <a:spcAft>
                <a:spcPts val="0"/>
              </a:spcAft>
              <a:buClr>
                <a:schemeClr val="dk1"/>
              </a:buClr>
              <a:buSzPts val="1800"/>
              <a:buChar char="•"/>
              <a:defRPr/>
            </a:lvl9pPr>
          </a:lstStyle>
          <a:p>
            <a:endParaRPr/>
          </a:p>
        </p:txBody>
      </p:sp>
      <p:sp>
        <p:nvSpPr>
          <p:cNvPr id="28" name="Google Shape;28;p65"/>
          <p:cNvSpPr txBox="1">
            <a:spLocks noGrp="1"/>
          </p:cNvSpPr>
          <p:nvPr>
            <p:ph type="dt" idx="10"/>
          </p:nvPr>
        </p:nvSpPr>
        <p:spPr>
          <a:xfrm>
            <a:off x="838200" y="6356352"/>
            <a:ext cx="3276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65"/>
          <p:cNvSpPr txBox="1">
            <a:spLocks noGrp="1"/>
          </p:cNvSpPr>
          <p:nvPr>
            <p:ph type="ftr" idx="11"/>
          </p:nvPr>
        </p:nvSpPr>
        <p:spPr>
          <a:xfrm>
            <a:off x="4648200" y="63563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65"/>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
        <p:nvSpPr>
          <p:cNvPr id="31" name="Google Shape;31;p65"/>
          <p:cNvSpPr/>
          <p:nvPr/>
        </p:nvSpPr>
        <p:spPr>
          <a:xfrm>
            <a:off x="0" y="0"/>
            <a:ext cx="12192000" cy="1332854"/>
          </a:xfrm>
          <a:prstGeom prst="rect">
            <a:avLst/>
          </a:prstGeom>
          <a:solidFill>
            <a:srgbClr val="0055A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pic>
        <p:nvPicPr>
          <p:cNvPr id="32" name="Google Shape;32;p65"/>
          <p:cNvPicPr preferRelativeResize="0"/>
          <p:nvPr/>
        </p:nvPicPr>
        <p:blipFill rotWithShape="1">
          <a:blip r:embed="rId2">
            <a:alphaModFix/>
          </a:blip>
          <a:srcRect/>
          <a:stretch/>
        </p:blipFill>
        <p:spPr>
          <a:xfrm>
            <a:off x="9729385" y="165006"/>
            <a:ext cx="2228850" cy="439428"/>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A01B8E-E856-8CDA-8890-DE9DE53F3F25}"/>
              </a:ext>
            </a:extLst>
          </p:cNvPr>
          <p:cNvSpPr>
            <a:spLocks noGrp="1"/>
          </p:cNvSpPr>
          <p:nvPr>
            <p:ph type="title"/>
          </p:nvPr>
        </p:nvSpPr>
        <p:spPr>
          <a:xfrm>
            <a:off x="839788" y="365125"/>
            <a:ext cx="10515600" cy="1325563"/>
          </a:xfrm>
        </p:spPr>
        <p:txBody>
          <a:bodyPr/>
          <a:lstStyle/>
          <a:p>
            <a:r>
              <a:rPr lang="fr-FR"/>
              <a:t>Modifiez le style du titre</a:t>
            </a:r>
            <a:endParaRPr lang="fr-CA"/>
          </a:p>
        </p:txBody>
      </p:sp>
      <p:sp>
        <p:nvSpPr>
          <p:cNvPr id="3" name="Espace réservé du texte 2">
            <a:extLst>
              <a:ext uri="{FF2B5EF4-FFF2-40B4-BE49-F238E27FC236}">
                <a16:creationId xmlns:a16="http://schemas.microsoft.com/office/drawing/2014/main" id="{4108474D-E8B5-294D-4E74-7CF60F60F6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87155A35-E6C5-C226-3A70-7BEDCF6925BF}"/>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5" name="Espace réservé du texte 4">
            <a:extLst>
              <a:ext uri="{FF2B5EF4-FFF2-40B4-BE49-F238E27FC236}">
                <a16:creationId xmlns:a16="http://schemas.microsoft.com/office/drawing/2014/main" id="{FC1465DB-303C-6A22-9D59-195CB0AFA8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63EA72E9-FDCE-132B-D140-973942D19282}"/>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7" name="Espace réservé de la date 6">
            <a:extLst>
              <a:ext uri="{FF2B5EF4-FFF2-40B4-BE49-F238E27FC236}">
                <a16:creationId xmlns:a16="http://schemas.microsoft.com/office/drawing/2014/main" id="{2A44288E-7B49-1D81-2086-B76D7CE7AC71}"/>
              </a:ext>
            </a:extLst>
          </p:cNvPr>
          <p:cNvSpPr>
            <a:spLocks noGrp="1"/>
          </p:cNvSpPr>
          <p:nvPr>
            <p:ph type="dt" sz="half" idx="10"/>
          </p:nvPr>
        </p:nvSpPr>
        <p:spPr/>
        <p:txBody>
          <a:bodyPr/>
          <a:lstStyle/>
          <a:p>
            <a:fld id="{1F2622DB-106A-432B-812F-3BB4CC9D9B4F}" type="datetimeFigureOut">
              <a:rPr lang="fr-CA" smtClean="0"/>
              <a:t>2023-09-29</a:t>
            </a:fld>
            <a:endParaRPr lang="fr-CA"/>
          </a:p>
        </p:txBody>
      </p:sp>
      <p:sp>
        <p:nvSpPr>
          <p:cNvPr id="8" name="Espace réservé du pied de page 7">
            <a:extLst>
              <a:ext uri="{FF2B5EF4-FFF2-40B4-BE49-F238E27FC236}">
                <a16:creationId xmlns:a16="http://schemas.microsoft.com/office/drawing/2014/main" id="{8A71CC4D-6E8E-5E15-F6C7-821531A84163}"/>
              </a:ext>
            </a:extLst>
          </p:cNvPr>
          <p:cNvSpPr>
            <a:spLocks noGrp="1"/>
          </p:cNvSpPr>
          <p:nvPr>
            <p:ph type="ftr" sz="quarter" idx="11"/>
          </p:nvPr>
        </p:nvSpPr>
        <p:spPr/>
        <p:txBody>
          <a:bodyPr/>
          <a:lstStyle/>
          <a:p>
            <a:endParaRPr lang="fr-CA"/>
          </a:p>
        </p:txBody>
      </p:sp>
      <p:sp>
        <p:nvSpPr>
          <p:cNvPr id="9" name="Espace réservé du numéro de diapositive 8">
            <a:extLst>
              <a:ext uri="{FF2B5EF4-FFF2-40B4-BE49-F238E27FC236}">
                <a16:creationId xmlns:a16="http://schemas.microsoft.com/office/drawing/2014/main" id="{B8C2CA22-5961-79CB-9268-BF3BE547AAEB}"/>
              </a:ext>
            </a:extLst>
          </p:cNvPr>
          <p:cNvSpPr>
            <a:spLocks noGrp="1"/>
          </p:cNvSpPr>
          <p:nvPr>
            <p:ph type="sldNum" sz="quarter" idx="12"/>
          </p:nvPr>
        </p:nvSpPr>
        <p:spPr/>
        <p:txBody>
          <a:bodyPr/>
          <a:lstStyle/>
          <a:p>
            <a:fld id="{4E5E32CA-1A32-4D21-82F1-D314F0365E6F}" type="slidenum">
              <a:rPr lang="fr-CA" smtClean="0"/>
              <a:t>‹#›</a:t>
            </a:fld>
            <a:endParaRPr lang="fr-CA"/>
          </a:p>
        </p:txBody>
      </p:sp>
    </p:spTree>
    <p:extLst>
      <p:ext uri="{BB962C8B-B14F-4D97-AF65-F5344CB8AC3E}">
        <p14:creationId xmlns:p14="http://schemas.microsoft.com/office/powerpoint/2010/main" val="27468561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3317D6-9344-059A-D897-67A7610DF624}"/>
              </a:ext>
            </a:extLst>
          </p:cNvPr>
          <p:cNvSpPr>
            <a:spLocks noGrp="1"/>
          </p:cNvSpPr>
          <p:nvPr>
            <p:ph type="title"/>
          </p:nvPr>
        </p:nvSpPr>
        <p:spPr/>
        <p:txBody>
          <a:bodyPr/>
          <a:lstStyle/>
          <a:p>
            <a:r>
              <a:rPr lang="fr-FR"/>
              <a:t>Modifiez le style du titre</a:t>
            </a:r>
            <a:endParaRPr lang="fr-CA"/>
          </a:p>
        </p:txBody>
      </p:sp>
      <p:sp>
        <p:nvSpPr>
          <p:cNvPr id="3" name="Espace réservé de la date 2">
            <a:extLst>
              <a:ext uri="{FF2B5EF4-FFF2-40B4-BE49-F238E27FC236}">
                <a16:creationId xmlns:a16="http://schemas.microsoft.com/office/drawing/2014/main" id="{7A9FE69F-A0D4-D300-2661-B7D0E8A903DB}"/>
              </a:ext>
            </a:extLst>
          </p:cNvPr>
          <p:cNvSpPr>
            <a:spLocks noGrp="1"/>
          </p:cNvSpPr>
          <p:nvPr>
            <p:ph type="dt" sz="half" idx="10"/>
          </p:nvPr>
        </p:nvSpPr>
        <p:spPr/>
        <p:txBody>
          <a:bodyPr/>
          <a:lstStyle/>
          <a:p>
            <a:fld id="{1F2622DB-106A-432B-812F-3BB4CC9D9B4F}" type="datetimeFigureOut">
              <a:rPr lang="fr-CA" smtClean="0"/>
              <a:t>2023-09-29</a:t>
            </a:fld>
            <a:endParaRPr lang="fr-CA"/>
          </a:p>
        </p:txBody>
      </p:sp>
      <p:sp>
        <p:nvSpPr>
          <p:cNvPr id="4" name="Espace réservé du pied de page 3">
            <a:extLst>
              <a:ext uri="{FF2B5EF4-FFF2-40B4-BE49-F238E27FC236}">
                <a16:creationId xmlns:a16="http://schemas.microsoft.com/office/drawing/2014/main" id="{E94C85C7-E093-FBF2-F8D9-902E809B4B60}"/>
              </a:ext>
            </a:extLst>
          </p:cNvPr>
          <p:cNvSpPr>
            <a:spLocks noGrp="1"/>
          </p:cNvSpPr>
          <p:nvPr>
            <p:ph type="ftr" sz="quarter" idx="11"/>
          </p:nvPr>
        </p:nvSpPr>
        <p:spPr/>
        <p:txBody>
          <a:bodyPr/>
          <a:lstStyle/>
          <a:p>
            <a:endParaRPr lang="fr-CA"/>
          </a:p>
        </p:txBody>
      </p:sp>
      <p:sp>
        <p:nvSpPr>
          <p:cNvPr id="5" name="Espace réservé du numéro de diapositive 4">
            <a:extLst>
              <a:ext uri="{FF2B5EF4-FFF2-40B4-BE49-F238E27FC236}">
                <a16:creationId xmlns:a16="http://schemas.microsoft.com/office/drawing/2014/main" id="{12518978-371C-3DF7-8CD7-351C153ABEAC}"/>
              </a:ext>
            </a:extLst>
          </p:cNvPr>
          <p:cNvSpPr>
            <a:spLocks noGrp="1"/>
          </p:cNvSpPr>
          <p:nvPr>
            <p:ph type="sldNum" sz="quarter" idx="12"/>
          </p:nvPr>
        </p:nvSpPr>
        <p:spPr/>
        <p:txBody>
          <a:bodyPr/>
          <a:lstStyle/>
          <a:p>
            <a:fld id="{4E5E32CA-1A32-4D21-82F1-D314F0365E6F}" type="slidenum">
              <a:rPr lang="fr-CA" smtClean="0"/>
              <a:t>‹#›</a:t>
            </a:fld>
            <a:endParaRPr lang="fr-CA"/>
          </a:p>
        </p:txBody>
      </p:sp>
    </p:spTree>
    <p:extLst>
      <p:ext uri="{BB962C8B-B14F-4D97-AF65-F5344CB8AC3E}">
        <p14:creationId xmlns:p14="http://schemas.microsoft.com/office/powerpoint/2010/main" val="11928149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D7457366-8882-48D9-994F-ECF213333621}"/>
              </a:ext>
            </a:extLst>
          </p:cNvPr>
          <p:cNvSpPr>
            <a:spLocks noGrp="1"/>
          </p:cNvSpPr>
          <p:nvPr>
            <p:ph type="dt" sz="half" idx="10"/>
          </p:nvPr>
        </p:nvSpPr>
        <p:spPr/>
        <p:txBody>
          <a:bodyPr/>
          <a:lstStyle/>
          <a:p>
            <a:fld id="{1F2622DB-106A-432B-812F-3BB4CC9D9B4F}" type="datetimeFigureOut">
              <a:rPr lang="fr-CA" smtClean="0"/>
              <a:t>2023-09-29</a:t>
            </a:fld>
            <a:endParaRPr lang="fr-CA"/>
          </a:p>
        </p:txBody>
      </p:sp>
      <p:sp>
        <p:nvSpPr>
          <p:cNvPr id="3" name="Espace réservé du pied de page 2">
            <a:extLst>
              <a:ext uri="{FF2B5EF4-FFF2-40B4-BE49-F238E27FC236}">
                <a16:creationId xmlns:a16="http://schemas.microsoft.com/office/drawing/2014/main" id="{3C4C3B25-60B5-A11B-50AE-0AFF457226A5}"/>
              </a:ext>
            </a:extLst>
          </p:cNvPr>
          <p:cNvSpPr>
            <a:spLocks noGrp="1"/>
          </p:cNvSpPr>
          <p:nvPr>
            <p:ph type="ftr" sz="quarter" idx="11"/>
          </p:nvPr>
        </p:nvSpPr>
        <p:spPr/>
        <p:txBody>
          <a:bodyPr/>
          <a:lstStyle/>
          <a:p>
            <a:endParaRPr lang="fr-CA"/>
          </a:p>
        </p:txBody>
      </p:sp>
      <p:sp>
        <p:nvSpPr>
          <p:cNvPr id="4" name="Espace réservé du numéro de diapositive 3">
            <a:extLst>
              <a:ext uri="{FF2B5EF4-FFF2-40B4-BE49-F238E27FC236}">
                <a16:creationId xmlns:a16="http://schemas.microsoft.com/office/drawing/2014/main" id="{30AB2CF0-B796-DD28-FC27-AB2DAE041D62}"/>
              </a:ext>
            </a:extLst>
          </p:cNvPr>
          <p:cNvSpPr>
            <a:spLocks noGrp="1"/>
          </p:cNvSpPr>
          <p:nvPr>
            <p:ph type="sldNum" sz="quarter" idx="12"/>
          </p:nvPr>
        </p:nvSpPr>
        <p:spPr/>
        <p:txBody>
          <a:bodyPr/>
          <a:lstStyle/>
          <a:p>
            <a:fld id="{4E5E32CA-1A32-4D21-82F1-D314F0365E6F}" type="slidenum">
              <a:rPr lang="fr-CA" smtClean="0"/>
              <a:t>‹#›</a:t>
            </a:fld>
            <a:endParaRPr lang="fr-CA"/>
          </a:p>
        </p:txBody>
      </p:sp>
    </p:spTree>
    <p:extLst>
      <p:ext uri="{BB962C8B-B14F-4D97-AF65-F5344CB8AC3E}">
        <p14:creationId xmlns:p14="http://schemas.microsoft.com/office/powerpoint/2010/main" val="41446729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292181-4CFE-7CDE-8453-66D75F56074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CA"/>
          </a:p>
        </p:txBody>
      </p:sp>
      <p:sp>
        <p:nvSpPr>
          <p:cNvPr id="3" name="Espace réservé du contenu 2">
            <a:extLst>
              <a:ext uri="{FF2B5EF4-FFF2-40B4-BE49-F238E27FC236}">
                <a16:creationId xmlns:a16="http://schemas.microsoft.com/office/drawing/2014/main" id="{7625CC4A-3BAD-3C29-251F-6D22BD224C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u texte 3">
            <a:extLst>
              <a:ext uri="{FF2B5EF4-FFF2-40B4-BE49-F238E27FC236}">
                <a16:creationId xmlns:a16="http://schemas.microsoft.com/office/drawing/2014/main" id="{F6DDEE5A-C27E-1CD5-F434-D1333F3B94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1B08D905-A686-7116-81D5-AAF1C22F70F4}"/>
              </a:ext>
            </a:extLst>
          </p:cNvPr>
          <p:cNvSpPr>
            <a:spLocks noGrp="1"/>
          </p:cNvSpPr>
          <p:nvPr>
            <p:ph type="dt" sz="half" idx="10"/>
          </p:nvPr>
        </p:nvSpPr>
        <p:spPr/>
        <p:txBody>
          <a:bodyPr/>
          <a:lstStyle/>
          <a:p>
            <a:fld id="{1F2622DB-106A-432B-812F-3BB4CC9D9B4F}" type="datetimeFigureOut">
              <a:rPr lang="fr-CA" smtClean="0"/>
              <a:t>2023-09-29</a:t>
            </a:fld>
            <a:endParaRPr lang="fr-CA"/>
          </a:p>
        </p:txBody>
      </p:sp>
      <p:sp>
        <p:nvSpPr>
          <p:cNvPr id="6" name="Espace réservé du pied de page 5">
            <a:extLst>
              <a:ext uri="{FF2B5EF4-FFF2-40B4-BE49-F238E27FC236}">
                <a16:creationId xmlns:a16="http://schemas.microsoft.com/office/drawing/2014/main" id="{C1FE83D3-5DCC-16F5-8435-3A738390EBEA}"/>
              </a:ext>
            </a:extLst>
          </p:cNvPr>
          <p:cNvSpPr>
            <a:spLocks noGrp="1"/>
          </p:cNvSpPr>
          <p:nvPr>
            <p:ph type="ftr" sz="quarter" idx="11"/>
          </p:nvPr>
        </p:nvSpPr>
        <p:spPr/>
        <p:txBody>
          <a:bodyPr/>
          <a:lstStyle/>
          <a:p>
            <a:endParaRPr lang="fr-CA"/>
          </a:p>
        </p:txBody>
      </p:sp>
      <p:sp>
        <p:nvSpPr>
          <p:cNvPr id="7" name="Espace réservé du numéro de diapositive 6">
            <a:extLst>
              <a:ext uri="{FF2B5EF4-FFF2-40B4-BE49-F238E27FC236}">
                <a16:creationId xmlns:a16="http://schemas.microsoft.com/office/drawing/2014/main" id="{3BBF4A79-124D-26EF-9428-38207A457436}"/>
              </a:ext>
            </a:extLst>
          </p:cNvPr>
          <p:cNvSpPr>
            <a:spLocks noGrp="1"/>
          </p:cNvSpPr>
          <p:nvPr>
            <p:ph type="sldNum" sz="quarter" idx="12"/>
          </p:nvPr>
        </p:nvSpPr>
        <p:spPr/>
        <p:txBody>
          <a:bodyPr/>
          <a:lstStyle/>
          <a:p>
            <a:fld id="{4E5E32CA-1A32-4D21-82F1-D314F0365E6F}" type="slidenum">
              <a:rPr lang="fr-CA" smtClean="0"/>
              <a:t>‹#›</a:t>
            </a:fld>
            <a:endParaRPr lang="fr-CA"/>
          </a:p>
        </p:txBody>
      </p:sp>
    </p:spTree>
    <p:extLst>
      <p:ext uri="{BB962C8B-B14F-4D97-AF65-F5344CB8AC3E}">
        <p14:creationId xmlns:p14="http://schemas.microsoft.com/office/powerpoint/2010/main" val="1299087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94EE4B-09E4-880B-F4B2-098FC4E3EC1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CA"/>
          </a:p>
        </p:txBody>
      </p:sp>
      <p:sp>
        <p:nvSpPr>
          <p:cNvPr id="3" name="Espace réservé pour une image  2">
            <a:extLst>
              <a:ext uri="{FF2B5EF4-FFF2-40B4-BE49-F238E27FC236}">
                <a16:creationId xmlns:a16="http://schemas.microsoft.com/office/drawing/2014/main" id="{DB6EDB0F-A5AC-E8B8-4E1C-DFDC783BAC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A"/>
          </a:p>
        </p:txBody>
      </p:sp>
      <p:sp>
        <p:nvSpPr>
          <p:cNvPr id="4" name="Espace réservé du texte 3">
            <a:extLst>
              <a:ext uri="{FF2B5EF4-FFF2-40B4-BE49-F238E27FC236}">
                <a16:creationId xmlns:a16="http://schemas.microsoft.com/office/drawing/2014/main" id="{9F383889-96A1-AD66-6D19-CBC4B7B7DB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2A0C5F7E-C528-3CF3-2184-AD5743DB3F7C}"/>
              </a:ext>
            </a:extLst>
          </p:cNvPr>
          <p:cNvSpPr>
            <a:spLocks noGrp="1"/>
          </p:cNvSpPr>
          <p:nvPr>
            <p:ph type="dt" sz="half" idx="10"/>
          </p:nvPr>
        </p:nvSpPr>
        <p:spPr/>
        <p:txBody>
          <a:bodyPr/>
          <a:lstStyle/>
          <a:p>
            <a:fld id="{1F2622DB-106A-432B-812F-3BB4CC9D9B4F}" type="datetimeFigureOut">
              <a:rPr lang="fr-CA" smtClean="0"/>
              <a:t>2023-09-29</a:t>
            </a:fld>
            <a:endParaRPr lang="fr-CA"/>
          </a:p>
        </p:txBody>
      </p:sp>
      <p:sp>
        <p:nvSpPr>
          <p:cNvPr id="6" name="Espace réservé du pied de page 5">
            <a:extLst>
              <a:ext uri="{FF2B5EF4-FFF2-40B4-BE49-F238E27FC236}">
                <a16:creationId xmlns:a16="http://schemas.microsoft.com/office/drawing/2014/main" id="{C10D37CF-BFAC-AADC-9953-D0F4673AD1ED}"/>
              </a:ext>
            </a:extLst>
          </p:cNvPr>
          <p:cNvSpPr>
            <a:spLocks noGrp="1"/>
          </p:cNvSpPr>
          <p:nvPr>
            <p:ph type="ftr" sz="quarter" idx="11"/>
          </p:nvPr>
        </p:nvSpPr>
        <p:spPr/>
        <p:txBody>
          <a:bodyPr/>
          <a:lstStyle/>
          <a:p>
            <a:endParaRPr lang="fr-CA"/>
          </a:p>
        </p:txBody>
      </p:sp>
      <p:sp>
        <p:nvSpPr>
          <p:cNvPr id="7" name="Espace réservé du numéro de diapositive 6">
            <a:extLst>
              <a:ext uri="{FF2B5EF4-FFF2-40B4-BE49-F238E27FC236}">
                <a16:creationId xmlns:a16="http://schemas.microsoft.com/office/drawing/2014/main" id="{C3357499-B75B-B1FD-BDE9-22FA75F5B859}"/>
              </a:ext>
            </a:extLst>
          </p:cNvPr>
          <p:cNvSpPr>
            <a:spLocks noGrp="1"/>
          </p:cNvSpPr>
          <p:nvPr>
            <p:ph type="sldNum" sz="quarter" idx="12"/>
          </p:nvPr>
        </p:nvSpPr>
        <p:spPr/>
        <p:txBody>
          <a:bodyPr/>
          <a:lstStyle/>
          <a:p>
            <a:fld id="{4E5E32CA-1A32-4D21-82F1-D314F0365E6F}" type="slidenum">
              <a:rPr lang="fr-CA" smtClean="0"/>
              <a:t>‹#›</a:t>
            </a:fld>
            <a:endParaRPr lang="fr-CA"/>
          </a:p>
        </p:txBody>
      </p:sp>
    </p:spTree>
    <p:extLst>
      <p:ext uri="{BB962C8B-B14F-4D97-AF65-F5344CB8AC3E}">
        <p14:creationId xmlns:p14="http://schemas.microsoft.com/office/powerpoint/2010/main" val="21341841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2D9722-72C9-4D12-5544-C9B1B08C4E8F}"/>
              </a:ext>
            </a:extLst>
          </p:cNvPr>
          <p:cNvSpPr>
            <a:spLocks noGrp="1"/>
          </p:cNvSpPr>
          <p:nvPr>
            <p:ph type="title"/>
          </p:nvPr>
        </p:nvSpPr>
        <p:spPr/>
        <p:txBody>
          <a:bodyPr/>
          <a:lstStyle/>
          <a:p>
            <a:r>
              <a:rPr lang="fr-FR"/>
              <a:t>Modifiez le style du titre</a:t>
            </a:r>
            <a:endParaRPr lang="fr-CA"/>
          </a:p>
        </p:txBody>
      </p:sp>
      <p:sp>
        <p:nvSpPr>
          <p:cNvPr id="3" name="Espace réservé du texte vertical 2">
            <a:extLst>
              <a:ext uri="{FF2B5EF4-FFF2-40B4-BE49-F238E27FC236}">
                <a16:creationId xmlns:a16="http://schemas.microsoft.com/office/drawing/2014/main" id="{DFAB0104-B044-ED7E-FFC4-07BC024CA47A}"/>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a:extLst>
              <a:ext uri="{FF2B5EF4-FFF2-40B4-BE49-F238E27FC236}">
                <a16:creationId xmlns:a16="http://schemas.microsoft.com/office/drawing/2014/main" id="{463C6E11-858C-54FB-D2AA-0F85B2112E30}"/>
              </a:ext>
            </a:extLst>
          </p:cNvPr>
          <p:cNvSpPr>
            <a:spLocks noGrp="1"/>
          </p:cNvSpPr>
          <p:nvPr>
            <p:ph type="dt" sz="half" idx="10"/>
          </p:nvPr>
        </p:nvSpPr>
        <p:spPr/>
        <p:txBody>
          <a:bodyPr/>
          <a:lstStyle/>
          <a:p>
            <a:fld id="{1F2622DB-106A-432B-812F-3BB4CC9D9B4F}" type="datetimeFigureOut">
              <a:rPr lang="fr-CA" smtClean="0"/>
              <a:t>2023-09-29</a:t>
            </a:fld>
            <a:endParaRPr lang="fr-CA"/>
          </a:p>
        </p:txBody>
      </p:sp>
      <p:sp>
        <p:nvSpPr>
          <p:cNvPr id="5" name="Espace réservé du pied de page 4">
            <a:extLst>
              <a:ext uri="{FF2B5EF4-FFF2-40B4-BE49-F238E27FC236}">
                <a16:creationId xmlns:a16="http://schemas.microsoft.com/office/drawing/2014/main" id="{8AF54D4B-295A-CBCA-864C-17A1788AB979}"/>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3B6C0B10-33B5-AAEF-2610-74E20407062C}"/>
              </a:ext>
            </a:extLst>
          </p:cNvPr>
          <p:cNvSpPr>
            <a:spLocks noGrp="1"/>
          </p:cNvSpPr>
          <p:nvPr>
            <p:ph type="sldNum" sz="quarter" idx="12"/>
          </p:nvPr>
        </p:nvSpPr>
        <p:spPr/>
        <p:txBody>
          <a:bodyPr/>
          <a:lstStyle/>
          <a:p>
            <a:fld id="{4E5E32CA-1A32-4D21-82F1-D314F0365E6F}" type="slidenum">
              <a:rPr lang="fr-CA" smtClean="0"/>
              <a:t>‹#›</a:t>
            </a:fld>
            <a:endParaRPr lang="fr-CA"/>
          </a:p>
        </p:txBody>
      </p:sp>
    </p:spTree>
    <p:extLst>
      <p:ext uri="{BB962C8B-B14F-4D97-AF65-F5344CB8AC3E}">
        <p14:creationId xmlns:p14="http://schemas.microsoft.com/office/powerpoint/2010/main" val="921381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D2D467CD-8DAB-5C9C-0ABF-6835232226E0}"/>
              </a:ext>
            </a:extLst>
          </p:cNvPr>
          <p:cNvSpPr>
            <a:spLocks noGrp="1"/>
          </p:cNvSpPr>
          <p:nvPr>
            <p:ph type="title" orient="vert"/>
          </p:nvPr>
        </p:nvSpPr>
        <p:spPr>
          <a:xfrm>
            <a:off x="8724900" y="365125"/>
            <a:ext cx="2628900" cy="5811838"/>
          </a:xfrm>
        </p:spPr>
        <p:txBody>
          <a:bodyPr vert="eaVert"/>
          <a:lstStyle/>
          <a:p>
            <a:r>
              <a:rPr lang="fr-FR"/>
              <a:t>Modifiez le style du titre</a:t>
            </a:r>
            <a:endParaRPr lang="fr-CA"/>
          </a:p>
        </p:txBody>
      </p:sp>
      <p:sp>
        <p:nvSpPr>
          <p:cNvPr id="3" name="Espace réservé du texte vertical 2">
            <a:extLst>
              <a:ext uri="{FF2B5EF4-FFF2-40B4-BE49-F238E27FC236}">
                <a16:creationId xmlns:a16="http://schemas.microsoft.com/office/drawing/2014/main" id="{998A9F65-5249-E327-17A4-37F63ECE5E4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a:extLst>
              <a:ext uri="{FF2B5EF4-FFF2-40B4-BE49-F238E27FC236}">
                <a16:creationId xmlns:a16="http://schemas.microsoft.com/office/drawing/2014/main" id="{02F17924-4973-6C88-F03D-B1EF46826B08}"/>
              </a:ext>
            </a:extLst>
          </p:cNvPr>
          <p:cNvSpPr>
            <a:spLocks noGrp="1"/>
          </p:cNvSpPr>
          <p:nvPr>
            <p:ph type="dt" sz="half" idx="10"/>
          </p:nvPr>
        </p:nvSpPr>
        <p:spPr/>
        <p:txBody>
          <a:bodyPr/>
          <a:lstStyle/>
          <a:p>
            <a:fld id="{1F2622DB-106A-432B-812F-3BB4CC9D9B4F}" type="datetimeFigureOut">
              <a:rPr lang="fr-CA" smtClean="0"/>
              <a:t>2023-09-29</a:t>
            </a:fld>
            <a:endParaRPr lang="fr-CA"/>
          </a:p>
        </p:txBody>
      </p:sp>
      <p:sp>
        <p:nvSpPr>
          <p:cNvPr id="5" name="Espace réservé du pied de page 4">
            <a:extLst>
              <a:ext uri="{FF2B5EF4-FFF2-40B4-BE49-F238E27FC236}">
                <a16:creationId xmlns:a16="http://schemas.microsoft.com/office/drawing/2014/main" id="{1F424B21-341E-5E88-CBAB-DE03A2B88489}"/>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A26F0B71-7F42-7B66-7610-6DAEB7053C85}"/>
              </a:ext>
            </a:extLst>
          </p:cNvPr>
          <p:cNvSpPr>
            <a:spLocks noGrp="1"/>
          </p:cNvSpPr>
          <p:nvPr>
            <p:ph type="sldNum" sz="quarter" idx="12"/>
          </p:nvPr>
        </p:nvSpPr>
        <p:spPr/>
        <p:txBody>
          <a:bodyPr/>
          <a:lstStyle/>
          <a:p>
            <a:fld id="{4E5E32CA-1A32-4D21-82F1-D314F0365E6F}" type="slidenum">
              <a:rPr lang="fr-CA" smtClean="0"/>
              <a:t>‹#›</a:t>
            </a:fld>
            <a:endParaRPr lang="fr-CA"/>
          </a:p>
        </p:txBody>
      </p:sp>
    </p:spTree>
    <p:extLst>
      <p:ext uri="{BB962C8B-B14F-4D97-AF65-F5344CB8AC3E}">
        <p14:creationId xmlns:p14="http://schemas.microsoft.com/office/powerpoint/2010/main" val="31541163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24"/>
        <p:cNvGrpSpPr/>
        <p:nvPr/>
      </p:nvGrpSpPr>
      <p:grpSpPr>
        <a:xfrm>
          <a:off x="0" y="0"/>
          <a:ext cx="0" cy="0"/>
          <a:chOff x="0" y="0"/>
          <a:chExt cx="0" cy="0"/>
        </a:xfrm>
      </p:grpSpPr>
      <p:sp>
        <p:nvSpPr>
          <p:cNvPr id="25" name="Google Shape;25;p81"/>
          <p:cNvSpPr/>
          <p:nvPr/>
        </p:nvSpPr>
        <p:spPr>
          <a:xfrm>
            <a:off x="0" y="0"/>
            <a:ext cx="12192000" cy="1332854"/>
          </a:xfrm>
          <a:prstGeom prst="rect">
            <a:avLst/>
          </a:prstGeom>
          <a:solidFill>
            <a:srgbClr val="D247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pitchFamily="34" charset="0"/>
              <a:ea typeface="Quattrocento Sans"/>
              <a:cs typeface="Arial" panose="020B0604020202020204" pitchFamily="34" charset="0"/>
              <a:sym typeface="Quattrocento Sans"/>
            </a:endParaRPr>
          </a:p>
        </p:txBody>
      </p:sp>
      <p:sp>
        <p:nvSpPr>
          <p:cNvPr id="26" name="Google Shape;26;p81"/>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600"/>
              <a:buFont typeface="Quattrocento Sans"/>
              <a:buNone/>
              <a:defRPr sz="3600">
                <a:solidFill>
                  <a:schemeClr val="lt1"/>
                </a:solidFill>
                <a:latin typeface="Arial" panose="020B0604020202020204" pitchFamily="34" charset="0"/>
                <a:cs typeface="Arial"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8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419100" algn="l">
              <a:lnSpc>
                <a:spcPct val="90000"/>
              </a:lnSpc>
              <a:spcBef>
                <a:spcPts val="900"/>
              </a:spcBef>
              <a:spcAft>
                <a:spcPts val="0"/>
              </a:spcAft>
              <a:buClr>
                <a:srgbClr val="7F7F7F"/>
              </a:buClr>
              <a:buSzPts val="3000"/>
              <a:buChar char="•"/>
              <a:defRPr sz="3000">
                <a:solidFill>
                  <a:srgbClr val="7F7F7F"/>
                </a:solidFill>
                <a:latin typeface="Arial" panose="020B0604020202020204" pitchFamily="34" charset="0"/>
                <a:cs typeface="Arial" panose="020B0604020202020204" pitchFamily="34" charset="0"/>
              </a:defRPr>
            </a:lvl1pPr>
            <a:lvl2pPr marL="914400" lvl="1" indent="-393700" algn="l">
              <a:lnSpc>
                <a:spcPct val="90000"/>
              </a:lnSpc>
              <a:spcBef>
                <a:spcPts val="780"/>
              </a:spcBef>
              <a:spcAft>
                <a:spcPts val="0"/>
              </a:spcAft>
              <a:buClr>
                <a:srgbClr val="7F7F7F"/>
              </a:buClr>
              <a:buSzPts val="2600"/>
              <a:buChar char="•"/>
              <a:defRPr sz="2600">
                <a:solidFill>
                  <a:srgbClr val="7F7F7F"/>
                </a:solidFill>
              </a:defRPr>
            </a:lvl2pPr>
            <a:lvl3pPr marL="1371600" lvl="2" indent="-355600" algn="l">
              <a:lnSpc>
                <a:spcPct val="90000"/>
              </a:lnSpc>
              <a:spcBef>
                <a:spcPts val="600"/>
              </a:spcBef>
              <a:spcAft>
                <a:spcPts val="0"/>
              </a:spcAft>
              <a:buClr>
                <a:srgbClr val="7F7F7F"/>
              </a:buClr>
              <a:buSzPts val="2000"/>
              <a:buChar char="•"/>
              <a:defRPr sz="2000">
                <a:solidFill>
                  <a:srgbClr val="7F7F7F"/>
                </a:solidFill>
              </a:defRPr>
            </a:lvl3pPr>
            <a:lvl4pPr marL="1828800" lvl="3" indent="-342900" algn="l">
              <a:lnSpc>
                <a:spcPct val="90000"/>
              </a:lnSpc>
              <a:spcBef>
                <a:spcPts val="540"/>
              </a:spcBef>
              <a:spcAft>
                <a:spcPts val="0"/>
              </a:spcAft>
              <a:buClr>
                <a:srgbClr val="7F7F7F"/>
              </a:buClr>
              <a:buSzPts val="1800"/>
              <a:buChar char="•"/>
              <a:defRPr sz="1800">
                <a:solidFill>
                  <a:srgbClr val="7F7F7F"/>
                </a:solidFill>
              </a:defRPr>
            </a:lvl4pPr>
            <a:lvl5pPr marL="2286000" lvl="4" indent="-304800" algn="l">
              <a:lnSpc>
                <a:spcPct val="90000"/>
              </a:lnSpc>
              <a:spcBef>
                <a:spcPts val="360"/>
              </a:spcBef>
              <a:spcAft>
                <a:spcPts val="0"/>
              </a:spcAft>
              <a:buClr>
                <a:srgbClr val="7F7F7F"/>
              </a:buClr>
              <a:buSzPts val="1200"/>
              <a:buChar char="•"/>
              <a:defRPr sz="1200">
                <a:solidFill>
                  <a:srgbClr val="7F7F7F"/>
                </a:solidFill>
              </a:defRPr>
            </a:lvl5pPr>
            <a:lvl6pPr marL="2743200" lvl="5" indent="-342900" algn="l">
              <a:lnSpc>
                <a:spcPct val="90000"/>
              </a:lnSpc>
              <a:spcBef>
                <a:spcPts val="540"/>
              </a:spcBef>
              <a:spcAft>
                <a:spcPts val="0"/>
              </a:spcAft>
              <a:buClr>
                <a:schemeClr val="dk1"/>
              </a:buClr>
              <a:buSzPts val="1800"/>
              <a:buChar char="•"/>
              <a:defRPr/>
            </a:lvl6pPr>
            <a:lvl7pPr marL="3200400" lvl="6" indent="-342900" algn="l">
              <a:lnSpc>
                <a:spcPct val="90000"/>
              </a:lnSpc>
              <a:spcBef>
                <a:spcPts val="540"/>
              </a:spcBef>
              <a:spcAft>
                <a:spcPts val="0"/>
              </a:spcAft>
              <a:buClr>
                <a:schemeClr val="dk1"/>
              </a:buClr>
              <a:buSzPts val="1800"/>
              <a:buChar char="•"/>
              <a:defRPr/>
            </a:lvl7pPr>
            <a:lvl8pPr marL="3657600" lvl="7" indent="-342900" algn="l">
              <a:lnSpc>
                <a:spcPct val="90000"/>
              </a:lnSpc>
              <a:spcBef>
                <a:spcPts val="540"/>
              </a:spcBef>
              <a:spcAft>
                <a:spcPts val="0"/>
              </a:spcAft>
              <a:buClr>
                <a:schemeClr val="dk1"/>
              </a:buClr>
              <a:buSzPts val="1800"/>
              <a:buChar char="•"/>
              <a:defRPr/>
            </a:lvl8pPr>
            <a:lvl9pPr marL="4114800" lvl="8" indent="-342900" algn="l">
              <a:lnSpc>
                <a:spcPct val="90000"/>
              </a:lnSpc>
              <a:spcBef>
                <a:spcPts val="540"/>
              </a:spcBef>
              <a:spcAft>
                <a:spcPts val="0"/>
              </a:spcAft>
              <a:buClr>
                <a:schemeClr val="dk1"/>
              </a:buClr>
              <a:buSzPts val="1800"/>
              <a:buChar char="•"/>
              <a:defRPr/>
            </a:lvl9pPr>
          </a:lstStyle>
          <a:p>
            <a:endParaRPr/>
          </a:p>
        </p:txBody>
      </p:sp>
      <p:sp>
        <p:nvSpPr>
          <p:cNvPr id="28" name="Google Shape;28;p81"/>
          <p:cNvSpPr txBox="1">
            <a:spLocks noGrp="1"/>
          </p:cNvSpPr>
          <p:nvPr>
            <p:ph type="dt" idx="10"/>
          </p:nvPr>
        </p:nvSpPr>
        <p:spPr>
          <a:xfrm>
            <a:off x="838200" y="6356352"/>
            <a:ext cx="3276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81"/>
          <p:cNvSpPr txBox="1">
            <a:spLocks noGrp="1"/>
          </p:cNvSpPr>
          <p:nvPr>
            <p:ph type="ftr" idx="11"/>
          </p:nvPr>
        </p:nvSpPr>
        <p:spPr>
          <a:xfrm>
            <a:off x="4648200" y="63563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81"/>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1" name="Google Shape;31;p81"/>
          <p:cNvSpPr/>
          <p:nvPr/>
        </p:nvSpPr>
        <p:spPr>
          <a:xfrm>
            <a:off x="0" y="0"/>
            <a:ext cx="12192000" cy="1332854"/>
          </a:xfrm>
          <a:prstGeom prst="rect">
            <a:avLst/>
          </a:prstGeom>
          <a:solidFill>
            <a:srgbClr val="0055A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pitchFamily="34" charset="0"/>
              <a:ea typeface="Quattrocento Sans"/>
              <a:cs typeface="Arial" panose="020B0604020202020204" pitchFamily="34" charset="0"/>
              <a:sym typeface="Quattrocento Sans"/>
            </a:endParaRPr>
          </a:p>
        </p:txBody>
      </p:sp>
      <p:pic>
        <p:nvPicPr>
          <p:cNvPr id="32" name="Google Shape;32;p81"/>
          <p:cNvPicPr preferRelativeResize="0"/>
          <p:nvPr/>
        </p:nvPicPr>
        <p:blipFill rotWithShape="1">
          <a:blip r:embed="rId2">
            <a:alphaModFix/>
          </a:blip>
          <a:srcRect/>
          <a:stretch/>
        </p:blipFill>
        <p:spPr>
          <a:xfrm>
            <a:off x="9729385" y="165006"/>
            <a:ext cx="2228850" cy="439428"/>
          </a:xfrm>
          <a:prstGeom prst="rect">
            <a:avLst/>
          </a:prstGeom>
          <a:noFill/>
          <a:ln>
            <a:noFill/>
          </a:ln>
        </p:spPr>
      </p:pic>
    </p:spTree>
    <p:extLst>
      <p:ext uri="{BB962C8B-B14F-4D97-AF65-F5344CB8AC3E}">
        <p14:creationId xmlns:p14="http://schemas.microsoft.com/office/powerpoint/2010/main" val="19323148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_Section Header">
  <p:cSld name="1_Section Header">
    <p:spTree>
      <p:nvGrpSpPr>
        <p:cNvPr id="1" name="Shape 33"/>
        <p:cNvGrpSpPr/>
        <p:nvPr/>
      </p:nvGrpSpPr>
      <p:grpSpPr>
        <a:xfrm>
          <a:off x="0" y="0"/>
          <a:ext cx="0" cy="0"/>
          <a:chOff x="0" y="0"/>
          <a:chExt cx="0" cy="0"/>
        </a:xfrm>
      </p:grpSpPr>
      <p:sp>
        <p:nvSpPr>
          <p:cNvPr id="34" name="Google Shape;34;p82"/>
          <p:cNvSpPr/>
          <p:nvPr/>
        </p:nvSpPr>
        <p:spPr>
          <a:xfrm>
            <a:off x="0" y="1709738"/>
            <a:ext cx="12192000" cy="3575184"/>
          </a:xfrm>
          <a:prstGeom prst="rect">
            <a:avLst/>
          </a:prstGeom>
          <a:solidFill>
            <a:srgbClr val="0055A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pitchFamily="34" charset="0"/>
              <a:ea typeface="Quattrocento Sans"/>
              <a:cs typeface="Arial" panose="020B0604020202020204" pitchFamily="34" charset="0"/>
              <a:sym typeface="Quattrocento Sans"/>
            </a:endParaRPr>
          </a:p>
        </p:txBody>
      </p:sp>
      <p:sp>
        <p:nvSpPr>
          <p:cNvPr id="35" name="Google Shape;35;p82"/>
          <p:cNvSpPr txBox="1">
            <a:spLocks noGrp="1"/>
          </p:cNvSpPr>
          <p:nvPr>
            <p:ph type="title"/>
          </p:nvPr>
        </p:nvSpPr>
        <p:spPr>
          <a:xfrm>
            <a:off x="838201" y="2402238"/>
            <a:ext cx="10515599" cy="218722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1"/>
              </a:buClr>
              <a:buSzPts val="4800"/>
              <a:buFont typeface="Quattrocento Sans"/>
              <a:buNone/>
              <a:defRPr sz="4800">
                <a:solidFill>
                  <a:schemeClr val="lt1"/>
                </a:solidFill>
                <a:latin typeface="Arial" panose="020B0604020202020204" pitchFamily="34" charset="0"/>
                <a:cs typeface="Arial"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82"/>
          <p:cNvSpPr txBox="1">
            <a:spLocks noGrp="1"/>
          </p:cNvSpPr>
          <p:nvPr>
            <p:ph type="dt" idx="10"/>
          </p:nvPr>
        </p:nvSpPr>
        <p:spPr>
          <a:xfrm>
            <a:off x="838200" y="6356352"/>
            <a:ext cx="3276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82"/>
          <p:cNvSpPr txBox="1">
            <a:spLocks noGrp="1"/>
          </p:cNvSpPr>
          <p:nvPr>
            <p:ph type="ftr" idx="11"/>
          </p:nvPr>
        </p:nvSpPr>
        <p:spPr>
          <a:xfrm>
            <a:off x="4648200" y="63563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82"/>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315348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Section Header">
  <p:cSld name="1_Section Header">
    <p:spTree>
      <p:nvGrpSpPr>
        <p:cNvPr id="1" name="Shape 33"/>
        <p:cNvGrpSpPr/>
        <p:nvPr/>
      </p:nvGrpSpPr>
      <p:grpSpPr>
        <a:xfrm>
          <a:off x="0" y="0"/>
          <a:ext cx="0" cy="0"/>
          <a:chOff x="0" y="0"/>
          <a:chExt cx="0" cy="0"/>
        </a:xfrm>
      </p:grpSpPr>
      <p:sp>
        <p:nvSpPr>
          <p:cNvPr id="34" name="Google Shape;34;p66"/>
          <p:cNvSpPr/>
          <p:nvPr/>
        </p:nvSpPr>
        <p:spPr>
          <a:xfrm>
            <a:off x="0" y="1709738"/>
            <a:ext cx="12192000" cy="3575184"/>
          </a:xfrm>
          <a:prstGeom prst="rect">
            <a:avLst/>
          </a:prstGeom>
          <a:solidFill>
            <a:srgbClr val="0055A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35" name="Google Shape;35;p66"/>
          <p:cNvSpPr txBox="1">
            <a:spLocks noGrp="1"/>
          </p:cNvSpPr>
          <p:nvPr>
            <p:ph type="title"/>
          </p:nvPr>
        </p:nvSpPr>
        <p:spPr>
          <a:xfrm>
            <a:off x="838201" y="2402238"/>
            <a:ext cx="10515599" cy="218722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1"/>
              </a:buClr>
              <a:buSzPts val="4800"/>
              <a:buFont typeface="Quattrocento Sans"/>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66"/>
          <p:cNvSpPr txBox="1">
            <a:spLocks noGrp="1"/>
          </p:cNvSpPr>
          <p:nvPr>
            <p:ph type="dt" idx="10"/>
          </p:nvPr>
        </p:nvSpPr>
        <p:spPr>
          <a:xfrm>
            <a:off x="838200" y="6356352"/>
            <a:ext cx="3276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66"/>
          <p:cNvSpPr txBox="1">
            <a:spLocks noGrp="1"/>
          </p:cNvSpPr>
          <p:nvPr>
            <p:ph type="ftr" idx="11"/>
          </p:nvPr>
        </p:nvSpPr>
        <p:spPr>
          <a:xfrm>
            <a:off x="4648200" y="63563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6"/>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9"/>
        <p:cNvGrpSpPr/>
        <p:nvPr/>
      </p:nvGrpSpPr>
      <p:grpSpPr>
        <a:xfrm>
          <a:off x="0" y="0"/>
          <a:ext cx="0" cy="0"/>
          <a:chOff x="0" y="0"/>
          <a:chExt cx="0" cy="0"/>
        </a:xfrm>
      </p:grpSpPr>
      <p:sp>
        <p:nvSpPr>
          <p:cNvPr id="40" name="Google Shape;40;p67"/>
          <p:cNvSpPr/>
          <p:nvPr/>
        </p:nvSpPr>
        <p:spPr>
          <a:xfrm>
            <a:off x="0" y="0"/>
            <a:ext cx="12192000" cy="1332854"/>
          </a:xfrm>
          <a:prstGeom prst="rect">
            <a:avLst/>
          </a:prstGeom>
          <a:solidFill>
            <a:srgbClr val="D247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41" name="Google Shape;41;p67"/>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600"/>
              <a:buFont typeface="Quattrocento Sans"/>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68300" algn="l">
              <a:lnSpc>
                <a:spcPct val="90000"/>
              </a:lnSpc>
              <a:spcBef>
                <a:spcPts val="660"/>
              </a:spcBef>
              <a:spcAft>
                <a:spcPts val="0"/>
              </a:spcAft>
              <a:buClr>
                <a:srgbClr val="7F7F7F"/>
              </a:buClr>
              <a:buSzPts val="2200"/>
              <a:buChar char="•"/>
              <a:defRPr sz="2200">
                <a:solidFill>
                  <a:srgbClr val="7F7F7F"/>
                </a:solidFill>
              </a:defRPr>
            </a:lvl1pPr>
            <a:lvl2pPr marL="914400" lvl="1" indent="-342900" algn="l">
              <a:lnSpc>
                <a:spcPct val="90000"/>
              </a:lnSpc>
              <a:spcBef>
                <a:spcPts val="540"/>
              </a:spcBef>
              <a:spcAft>
                <a:spcPts val="0"/>
              </a:spcAft>
              <a:buClr>
                <a:srgbClr val="7F7F7F"/>
              </a:buClr>
              <a:buSzPts val="1800"/>
              <a:buChar char="•"/>
              <a:defRPr sz="1800">
                <a:solidFill>
                  <a:srgbClr val="7F7F7F"/>
                </a:solidFill>
              </a:defRPr>
            </a:lvl2pPr>
            <a:lvl3pPr marL="1371600" lvl="2" indent="-330200" algn="l">
              <a:lnSpc>
                <a:spcPct val="90000"/>
              </a:lnSpc>
              <a:spcBef>
                <a:spcPts val="480"/>
              </a:spcBef>
              <a:spcAft>
                <a:spcPts val="0"/>
              </a:spcAft>
              <a:buClr>
                <a:srgbClr val="7F7F7F"/>
              </a:buClr>
              <a:buSzPts val="1600"/>
              <a:buChar char="•"/>
              <a:defRPr sz="1600">
                <a:solidFill>
                  <a:srgbClr val="7F7F7F"/>
                </a:solidFill>
              </a:defRPr>
            </a:lvl3pPr>
            <a:lvl4pPr marL="1828800" lvl="3" indent="-298450" algn="l">
              <a:lnSpc>
                <a:spcPct val="90000"/>
              </a:lnSpc>
              <a:spcBef>
                <a:spcPts val="330"/>
              </a:spcBef>
              <a:spcAft>
                <a:spcPts val="0"/>
              </a:spcAft>
              <a:buClr>
                <a:srgbClr val="7F7F7F"/>
              </a:buClr>
              <a:buSzPts val="1100"/>
              <a:buChar char="•"/>
              <a:defRPr sz="1100">
                <a:solidFill>
                  <a:srgbClr val="7F7F7F"/>
                </a:solidFill>
              </a:defRPr>
            </a:lvl4pPr>
            <a:lvl5pPr marL="2286000" lvl="4" indent="-298450" algn="l">
              <a:lnSpc>
                <a:spcPct val="90000"/>
              </a:lnSpc>
              <a:spcBef>
                <a:spcPts val="330"/>
              </a:spcBef>
              <a:spcAft>
                <a:spcPts val="0"/>
              </a:spcAft>
              <a:buClr>
                <a:srgbClr val="7F7F7F"/>
              </a:buClr>
              <a:buSzPts val="1100"/>
              <a:buChar char="•"/>
              <a:defRPr sz="1100">
                <a:solidFill>
                  <a:srgbClr val="7F7F7F"/>
                </a:solidFill>
              </a:defRPr>
            </a:lvl5pPr>
            <a:lvl6pPr marL="2743200" lvl="5" indent="-342900" algn="l">
              <a:lnSpc>
                <a:spcPct val="90000"/>
              </a:lnSpc>
              <a:spcBef>
                <a:spcPts val="540"/>
              </a:spcBef>
              <a:spcAft>
                <a:spcPts val="0"/>
              </a:spcAft>
              <a:buClr>
                <a:schemeClr val="dk1"/>
              </a:buClr>
              <a:buSzPts val="1800"/>
              <a:buChar char="•"/>
              <a:defRPr/>
            </a:lvl6pPr>
            <a:lvl7pPr marL="3200400" lvl="6" indent="-342900" algn="l">
              <a:lnSpc>
                <a:spcPct val="90000"/>
              </a:lnSpc>
              <a:spcBef>
                <a:spcPts val="540"/>
              </a:spcBef>
              <a:spcAft>
                <a:spcPts val="0"/>
              </a:spcAft>
              <a:buClr>
                <a:schemeClr val="dk1"/>
              </a:buClr>
              <a:buSzPts val="1800"/>
              <a:buChar char="•"/>
              <a:defRPr/>
            </a:lvl7pPr>
            <a:lvl8pPr marL="3657600" lvl="7" indent="-342900" algn="l">
              <a:lnSpc>
                <a:spcPct val="90000"/>
              </a:lnSpc>
              <a:spcBef>
                <a:spcPts val="540"/>
              </a:spcBef>
              <a:spcAft>
                <a:spcPts val="0"/>
              </a:spcAft>
              <a:buClr>
                <a:schemeClr val="dk1"/>
              </a:buClr>
              <a:buSzPts val="1800"/>
              <a:buChar char="•"/>
              <a:defRPr/>
            </a:lvl8pPr>
            <a:lvl9pPr marL="4114800" lvl="8" indent="-342900" algn="l">
              <a:lnSpc>
                <a:spcPct val="90000"/>
              </a:lnSpc>
              <a:spcBef>
                <a:spcPts val="540"/>
              </a:spcBef>
              <a:spcAft>
                <a:spcPts val="0"/>
              </a:spcAft>
              <a:buClr>
                <a:schemeClr val="dk1"/>
              </a:buClr>
              <a:buSzPts val="1800"/>
              <a:buChar char="•"/>
              <a:defRPr/>
            </a:lvl9pPr>
          </a:lstStyle>
          <a:p>
            <a:endParaRPr/>
          </a:p>
        </p:txBody>
      </p:sp>
      <p:sp>
        <p:nvSpPr>
          <p:cNvPr id="43" name="Google Shape;43;p6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68300" algn="l">
              <a:lnSpc>
                <a:spcPct val="90000"/>
              </a:lnSpc>
              <a:spcBef>
                <a:spcPts val="660"/>
              </a:spcBef>
              <a:spcAft>
                <a:spcPts val="0"/>
              </a:spcAft>
              <a:buClr>
                <a:srgbClr val="7F7F7F"/>
              </a:buClr>
              <a:buSzPts val="2200"/>
              <a:buChar char="•"/>
              <a:defRPr sz="2200">
                <a:solidFill>
                  <a:srgbClr val="7F7F7F"/>
                </a:solidFill>
              </a:defRPr>
            </a:lvl1pPr>
            <a:lvl2pPr marL="914400" lvl="1" indent="-342900" algn="l">
              <a:lnSpc>
                <a:spcPct val="90000"/>
              </a:lnSpc>
              <a:spcBef>
                <a:spcPts val="540"/>
              </a:spcBef>
              <a:spcAft>
                <a:spcPts val="0"/>
              </a:spcAft>
              <a:buClr>
                <a:srgbClr val="7F7F7F"/>
              </a:buClr>
              <a:buSzPts val="1800"/>
              <a:buChar char="•"/>
              <a:defRPr sz="1800">
                <a:solidFill>
                  <a:srgbClr val="7F7F7F"/>
                </a:solidFill>
              </a:defRPr>
            </a:lvl2pPr>
            <a:lvl3pPr marL="1371600" lvl="2" indent="-330200" algn="l">
              <a:lnSpc>
                <a:spcPct val="90000"/>
              </a:lnSpc>
              <a:spcBef>
                <a:spcPts val="480"/>
              </a:spcBef>
              <a:spcAft>
                <a:spcPts val="0"/>
              </a:spcAft>
              <a:buClr>
                <a:srgbClr val="7F7F7F"/>
              </a:buClr>
              <a:buSzPts val="1600"/>
              <a:buChar char="•"/>
              <a:defRPr sz="1600">
                <a:solidFill>
                  <a:srgbClr val="7F7F7F"/>
                </a:solidFill>
              </a:defRPr>
            </a:lvl3pPr>
            <a:lvl4pPr marL="1828800" lvl="3" indent="-298450" algn="l">
              <a:lnSpc>
                <a:spcPct val="90000"/>
              </a:lnSpc>
              <a:spcBef>
                <a:spcPts val="330"/>
              </a:spcBef>
              <a:spcAft>
                <a:spcPts val="0"/>
              </a:spcAft>
              <a:buClr>
                <a:srgbClr val="7F7F7F"/>
              </a:buClr>
              <a:buSzPts val="1100"/>
              <a:buChar char="•"/>
              <a:defRPr sz="1100">
                <a:solidFill>
                  <a:srgbClr val="7F7F7F"/>
                </a:solidFill>
              </a:defRPr>
            </a:lvl4pPr>
            <a:lvl5pPr marL="2286000" lvl="4" indent="-298450" algn="l">
              <a:lnSpc>
                <a:spcPct val="90000"/>
              </a:lnSpc>
              <a:spcBef>
                <a:spcPts val="330"/>
              </a:spcBef>
              <a:spcAft>
                <a:spcPts val="0"/>
              </a:spcAft>
              <a:buClr>
                <a:srgbClr val="7F7F7F"/>
              </a:buClr>
              <a:buSzPts val="1100"/>
              <a:buChar char="•"/>
              <a:defRPr sz="1100">
                <a:solidFill>
                  <a:srgbClr val="7F7F7F"/>
                </a:solidFill>
              </a:defRPr>
            </a:lvl5pPr>
            <a:lvl6pPr marL="2743200" lvl="5" indent="-342900" algn="l">
              <a:lnSpc>
                <a:spcPct val="90000"/>
              </a:lnSpc>
              <a:spcBef>
                <a:spcPts val="540"/>
              </a:spcBef>
              <a:spcAft>
                <a:spcPts val="0"/>
              </a:spcAft>
              <a:buClr>
                <a:schemeClr val="dk1"/>
              </a:buClr>
              <a:buSzPts val="1800"/>
              <a:buChar char="•"/>
              <a:defRPr/>
            </a:lvl6pPr>
            <a:lvl7pPr marL="3200400" lvl="6" indent="-342900" algn="l">
              <a:lnSpc>
                <a:spcPct val="90000"/>
              </a:lnSpc>
              <a:spcBef>
                <a:spcPts val="540"/>
              </a:spcBef>
              <a:spcAft>
                <a:spcPts val="0"/>
              </a:spcAft>
              <a:buClr>
                <a:schemeClr val="dk1"/>
              </a:buClr>
              <a:buSzPts val="1800"/>
              <a:buChar char="•"/>
              <a:defRPr/>
            </a:lvl7pPr>
            <a:lvl8pPr marL="3657600" lvl="7" indent="-342900" algn="l">
              <a:lnSpc>
                <a:spcPct val="90000"/>
              </a:lnSpc>
              <a:spcBef>
                <a:spcPts val="540"/>
              </a:spcBef>
              <a:spcAft>
                <a:spcPts val="0"/>
              </a:spcAft>
              <a:buClr>
                <a:schemeClr val="dk1"/>
              </a:buClr>
              <a:buSzPts val="1800"/>
              <a:buChar char="•"/>
              <a:defRPr/>
            </a:lvl8pPr>
            <a:lvl9pPr marL="4114800" lvl="8" indent="-342900" algn="l">
              <a:lnSpc>
                <a:spcPct val="90000"/>
              </a:lnSpc>
              <a:spcBef>
                <a:spcPts val="540"/>
              </a:spcBef>
              <a:spcAft>
                <a:spcPts val="0"/>
              </a:spcAft>
              <a:buClr>
                <a:schemeClr val="dk1"/>
              </a:buClr>
              <a:buSzPts val="1800"/>
              <a:buChar char="•"/>
              <a:defRPr/>
            </a:lvl9pPr>
          </a:lstStyle>
          <a:p>
            <a:endParaRPr/>
          </a:p>
        </p:txBody>
      </p:sp>
      <p:sp>
        <p:nvSpPr>
          <p:cNvPr id="44" name="Google Shape;44;p67"/>
          <p:cNvSpPr txBox="1">
            <a:spLocks noGrp="1"/>
          </p:cNvSpPr>
          <p:nvPr>
            <p:ph type="dt" idx="10"/>
          </p:nvPr>
        </p:nvSpPr>
        <p:spPr>
          <a:xfrm>
            <a:off x="838200" y="6356352"/>
            <a:ext cx="3276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67"/>
          <p:cNvSpPr txBox="1">
            <a:spLocks noGrp="1"/>
          </p:cNvSpPr>
          <p:nvPr>
            <p:ph type="ftr" idx="11"/>
          </p:nvPr>
        </p:nvSpPr>
        <p:spPr>
          <a:xfrm>
            <a:off x="4648200" y="63563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7"/>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
        <p:nvSpPr>
          <p:cNvPr id="47" name="Google Shape;47;p67"/>
          <p:cNvSpPr/>
          <p:nvPr/>
        </p:nvSpPr>
        <p:spPr>
          <a:xfrm>
            <a:off x="0" y="0"/>
            <a:ext cx="12192000" cy="1332854"/>
          </a:xfrm>
          <a:prstGeom prst="rect">
            <a:avLst/>
          </a:prstGeom>
          <a:solidFill>
            <a:srgbClr val="0055A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pic>
        <p:nvPicPr>
          <p:cNvPr id="48" name="Google Shape;48;p67"/>
          <p:cNvPicPr preferRelativeResize="0"/>
          <p:nvPr/>
        </p:nvPicPr>
        <p:blipFill rotWithShape="1">
          <a:blip r:embed="rId2">
            <a:alphaModFix/>
          </a:blip>
          <a:srcRect/>
          <a:stretch/>
        </p:blipFill>
        <p:spPr>
          <a:xfrm>
            <a:off x="9729385" y="165006"/>
            <a:ext cx="2228850" cy="43942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9"/>
        <p:cNvGrpSpPr/>
        <p:nvPr/>
      </p:nvGrpSpPr>
      <p:grpSpPr>
        <a:xfrm>
          <a:off x="0" y="0"/>
          <a:ext cx="0" cy="0"/>
          <a:chOff x="0" y="0"/>
          <a:chExt cx="0" cy="0"/>
        </a:xfrm>
      </p:grpSpPr>
      <p:sp>
        <p:nvSpPr>
          <p:cNvPr id="50" name="Google Shape;50;p68"/>
          <p:cNvSpPr/>
          <p:nvPr/>
        </p:nvSpPr>
        <p:spPr>
          <a:xfrm>
            <a:off x="0" y="0"/>
            <a:ext cx="12192000" cy="1332854"/>
          </a:xfrm>
          <a:prstGeom prst="rect">
            <a:avLst/>
          </a:prstGeom>
          <a:solidFill>
            <a:srgbClr val="D247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51" name="Google Shape;51;p68"/>
          <p:cNvSpPr txBox="1">
            <a:spLocks noGrp="1"/>
          </p:cNvSpPr>
          <p:nvPr>
            <p:ph type="title"/>
          </p:nvPr>
        </p:nvSpPr>
        <p:spPr>
          <a:xfrm>
            <a:off x="609600" y="0"/>
            <a:ext cx="10737851" cy="1228436"/>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600"/>
              <a:buFont typeface="Quattrocento Sans"/>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68"/>
          <p:cNvSpPr txBox="1">
            <a:spLocks noGrp="1"/>
          </p:cNvSpPr>
          <p:nvPr>
            <p:ph type="body" idx="1"/>
          </p:nvPr>
        </p:nvSpPr>
        <p:spPr>
          <a:xfrm>
            <a:off x="831851" y="1489075"/>
            <a:ext cx="5156200" cy="64135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20"/>
              </a:spcBef>
              <a:spcAft>
                <a:spcPts val="0"/>
              </a:spcAft>
              <a:buClr>
                <a:schemeClr val="dk1"/>
              </a:buClr>
              <a:buSzPts val="2400"/>
              <a:buNone/>
              <a:defRPr sz="2400" b="1"/>
            </a:lvl1pPr>
            <a:lvl2pPr marL="914400" lvl="1" indent="-228600" algn="l">
              <a:lnSpc>
                <a:spcPct val="90000"/>
              </a:lnSpc>
              <a:spcBef>
                <a:spcPts val="600"/>
              </a:spcBef>
              <a:spcAft>
                <a:spcPts val="0"/>
              </a:spcAft>
              <a:buClr>
                <a:schemeClr val="dk1"/>
              </a:buClr>
              <a:buSzPts val="2000"/>
              <a:buNone/>
              <a:defRPr sz="2000" b="1"/>
            </a:lvl2pPr>
            <a:lvl3pPr marL="1371600" lvl="2" indent="-228600" algn="l">
              <a:lnSpc>
                <a:spcPct val="90000"/>
              </a:lnSpc>
              <a:spcBef>
                <a:spcPts val="540"/>
              </a:spcBef>
              <a:spcAft>
                <a:spcPts val="0"/>
              </a:spcAft>
              <a:buClr>
                <a:schemeClr val="dk1"/>
              </a:buClr>
              <a:buSzPts val="1800"/>
              <a:buNone/>
              <a:defRPr sz="1800" b="1"/>
            </a:lvl3pPr>
            <a:lvl4pPr marL="1828800" lvl="3" indent="-228600" algn="l">
              <a:lnSpc>
                <a:spcPct val="90000"/>
              </a:lnSpc>
              <a:spcBef>
                <a:spcPts val="480"/>
              </a:spcBef>
              <a:spcAft>
                <a:spcPts val="0"/>
              </a:spcAft>
              <a:buClr>
                <a:schemeClr val="dk1"/>
              </a:buClr>
              <a:buSzPts val="1600"/>
              <a:buNone/>
              <a:defRPr sz="1600" b="1"/>
            </a:lvl4pPr>
            <a:lvl5pPr marL="2286000" lvl="4" indent="-228600" algn="l">
              <a:lnSpc>
                <a:spcPct val="90000"/>
              </a:lnSpc>
              <a:spcBef>
                <a:spcPts val="480"/>
              </a:spcBef>
              <a:spcAft>
                <a:spcPts val="0"/>
              </a:spcAft>
              <a:buClr>
                <a:schemeClr val="dk1"/>
              </a:buClr>
              <a:buSzPts val="1600"/>
              <a:buNone/>
              <a:defRPr sz="1600" b="1"/>
            </a:lvl5pPr>
            <a:lvl6pPr marL="2743200" lvl="5" indent="-228600" algn="l">
              <a:lnSpc>
                <a:spcPct val="90000"/>
              </a:lnSpc>
              <a:spcBef>
                <a:spcPts val="480"/>
              </a:spcBef>
              <a:spcAft>
                <a:spcPts val="0"/>
              </a:spcAft>
              <a:buClr>
                <a:schemeClr val="dk1"/>
              </a:buClr>
              <a:buSzPts val="1600"/>
              <a:buNone/>
              <a:defRPr sz="1600" b="1"/>
            </a:lvl6pPr>
            <a:lvl7pPr marL="3200400" lvl="6" indent="-228600" algn="l">
              <a:lnSpc>
                <a:spcPct val="90000"/>
              </a:lnSpc>
              <a:spcBef>
                <a:spcPts val="480"/>
              </a:spcBef>
              <a:spcAft>
                <a:spcPts val="0"/>
              </a:spcAft>
              <a:buClr>
                <a:schemeClr val="dk1"/>
              </a:buClr>
              <a:buSzPts val="1600"/>
              <a:buNone/>
              <a:defRPr sz="1600" b="1"/>
            </a:lvl7pPr>
            <a:lvl8pPr marL="3657600" lvl="7" indent="-228600" algn="l">
              <a:lnSpc>
                <a:spcPct val="90000"/>
              </a:lnSpc>
              <a:spcBef>
                <a:spcPts val="480"/>
              </a:spcBef>
              <a:spcAft>
                <a:spcPts val="0"/>
              </a:spcAft>
              <a:buClr>
                <a:schemeClr val="dk1"/>
              </a:buClr>
              <a:buSzPts val="1600"/>
              <a:buNone/>
              <a:defRPr sz="1600" b="1"/>
            </a:lvl8pPr>
            <a:lvl9pPr marL="4114800" lvl="8" indent="-228600" algn="l">
              <a:lnSpc>
                <a:spcPct val="90000"/>
              </a:lnSpc>
              <a:spcBef>
                <a:spcPts val="480"/>
              </a:spcBef>
              <a:spcAft>
                <a:spcPts val="0"/>
              </a:spcAft>
              <a:buClr>
                <a:schemeClr val="dk1"/>
              </a:buClr>
              <a:buSzPts val="1600"/>
              <a:buNone/>
              <a:defRPr sz="1600" b="1"/>
            </a:lvl9pPr>
          </a:lstStyle>
          <a:p>
            <a:endParaRPr/>
          </a:p>
        </p:txBody>
      </p:sp>
      <p:sp>
        <p:nvSpPr>
          <p:cNvPr id="53" name="Google Shape;53;p68"/>
          <p:cNvSpPr txBox="1">
            <a:spLocks noGrp="1"/>
          </p:cNvSpPr>
          <p:nvPr>
            <p:ph type="body" idx="2"/>
          </p:nvPr>
        </p:nvSpPr>
        <p:spPr>
          <a:xfrm>
            <a:off x="831851" y="2193927"/>
            <a:ext cx="5156200" cy="3978275"/>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480"/>
              </a:spcBef>
              <a:spcAft>
                <a:spcPts val="0"/>
              </a:spcAft>
              <a:buClr>
                <a:srgbClr val="7F7F7F"/>
              </a:buClr>
              <a:buSzPts val="1600"/>
              <a:buChar char="•"/>
              <a:defRPr sz="1600">
                <a:solidFill>
                  <a:srgbClr val="7F7F7F"/>
                </a:solidFill>
              </a:defRPr>
            </a:lvl1pPr>
            <a:lvl2pPr marL="914400" lvl="1" indent="-317500" algn="l">
              <a:lnSpc>
                <a:spcPct val="90000"/>
              </a:lnSpc>
              <a:spcBef>
                <a:spcPts val="420"/>
              </a:spcBef>
              <a:spcAft>
                <a:spcPts val="0"/>
              </a:spcAft>
              <a:buClr>
                <a:srgbClr val="7F7F7F"/>
              </a:buClr>
              <a:buSzPts val="1400"/>
              <a:buChar char="•"/>
              <a:defRPr sz="1400">
                <a:solidFill>
                  <a:srgbClr val="7F7F7F"/>
                </a:solidFill>
              </a:defRPr>
            </a:lvl2pPr>
            <a:lvl3pPr marL="1371600" lvl="2" indent="-304800" algn="l">
              <a:lnSpc>
                <a:spcPct val="90000"/>
              </a:lnSpc>
              <a:spcBef>
                <a:spcPts val="360"/>
              </a:spcBef>
              <a:spcAft>
                <a:spcPts val="0"/>
              </a:spcAft>
              <a:buClr>
                <a:srgbClr val="7F7F7F"/>
              </a:buClr>
              <a:buSzPts val="1200"/>
              <a:buChar char="•"/>
              <a:defRPr sz="1200">
                <a:solidFill>
                  <a:srgbClr val="7F7F7F"/>
                </a:solidFill>
              </a:defRPr>
            </a:lvl3pPr>
            <a:lvl4pPr marL="1828800" lvl="3" indent="-298450" algn="l">
              <a:lnSpc>
                <a:spcPct val="90000"/>
              </a:lnSpc>
              <a:spcBef>
                <a:spcPts val="330"/>
              </a:spcBef>
              <a:spcAft>
                <a:spcPts val="0"/>
              </a:spcAft>
              <a:buClr>
                <a:srgbClr val="7F7F7F"/>
              </a:buClr>
              <a:buSzPts val="1100"/>
              <a:buChar char="•"/>
              <a:defRPr sz="1100">
                <a:solidFill>
                  <a:srgbClr val="7F7F7F"/>
                </a:solidFill>
              </a:defRPr>
            </a:lvl4pPr>
            <a:lvl5pPr marL="2286000" lvl="4" indent="-298450" algn="l">
              <a:lnSpc>
                <a:spcPct val="90000"/>
              </a:lnSpc>
              <a:spcBef>
                <a:spcPts val="330"/>
              </a:spcBef>
              <a:spcAft>
                <a:spcPts val="0"/>
              </a:spcAft>
              <a:buClr>
                <a:srgbClr val="7F7F7F"/>
              </a:buClr>
              <a:buSzPts val="1100"/>
              <a:buChar char="•"/>
              <a:defRPr sz="1100">
                <a:solidFill>
                  <a:srgbClr val="7F7F7F"/>
                </a:solidFill>
              </a:defRPr>
            </a:lvl5pPr>
            <a:lvl6pPr marL="2743200" lvl="5" indent="-342900" algn="l">
              <a:lnSpc>
                <a:spcPct val="90000"/>
              </a:lnSpc>
              <a:spcBef>
                <a:spcPts val="540"/>
              </a:spcBef>
              <a:spcAft>
                <a:spcPts val="0"/>
              </a:spcAft>
              <a:buClr>
                <a:schemeClr val="dk1"/>
              </a:buClr>
              <a:buSzPts val="1800"/>
              <a:buChar char="•"/>
              <a:defRPr/>
            </a:lvl6pPr>
            <a:lvl7pPr marL="3200400" lvl="6" indent="-342900" algn="l">
              <a:lnSpc>
                <a:spcPct val="90000"/>
              </a:lnSpc>
              <a:spcBef>
                <a:spcPts val="540"/>
              </a:spcBef>
              <a:spcAft>
                <a:spcPts val="0"/>
              </a:spcAft>
              <a:buClr>
                <a:schemeClr val="dk1"/>
              </a:buClr>
              <a:buSzPts val="1800"/>
              <a:buChar char="•"/>
              <a:defRPr/>
            </a:lvl7pPr>
            <a:lvl8pPr marL="3657600" lvl="7" indent="-342900" algn="l">
              <a:lnSpc>
                <a:spcPct val="90000"/>
              </a:lnSpc>
              <a:spcBef>
                <a:spcPts val="540"/>
              </a:spcBef>
              <a:spcAft>
                <a:spcPts val="0"/>
              </a:spcAft>
              <a:buClr>
                <a:schemeClr val="dk1"/>
              </a:buClr>
              <a:buSzPts val="1800"/>
              <a:buChar char="•"/>
              <a:defRPr/>
            </a:lvl8pPr>
            <a:lvl9pPr marL="4114800" lvl="8" indent="-342900" algn="l">
              <a:lnSpc>
                <a:spcPct val="90000"/>
              </a:lnSpc>
              <a:spcBef>
                <a:spcPts val="540"/>
              </a:spcBef>
              <a:spcAft>
                <a:spcPts val="0"/>
              </a:spcAft>
              <a:buClr>
                <a:schemeClr val="dk1"/>
              </a:buClr>
              <a:buSzPts val="1800"/>
              <a:buChar char="•"/>
              <a:defRPr/>
            </a:lvl9pPr>
          </a:lstStyle>
          <a:p>
            <a:endParaRPr/>
          </a:p>
        </p:txBody>
      </p:sp>
      <p:sp>
        <p:nvSpPr>
          <p:cNvPr id="54" name="Google Shape;54;p68"/>
          <p:cNvSpPr txBox="1">
            <a:spLocks noGrp="1"/>
          </p:cNvSpPr>
          <p:nvPr>
            <p:ph type="body" idx="3"/>
          </p:nvPr>
        </p:nvSpPr>
        <p:spPr>
          <a:xfrm>
            <a:off x="6189664" y="1489075"/>
            <a:ext cx="5157787" cy="64135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20"/>
              </a:spcBef>
              <a:spcAft>
                <a:spcPts val="0"/>
              </a:spcAft>
              <a:buClr>
                <a:schemeClr val="dk1"/>
              </a:buClr>
              <a:buSzPts val="2400"/>
              <a:buNone/>
              <a:defRPr sz="2400" b="1"/>
            </a:lvl1pPr>
            <a:lvl2pPr marL="914400" lvl="1" indent="-228600" algn="l">
              <a:lnSpc>
                <a:spcPct val="90000"/>
              </a:lnSpc>
              <a:spcBef>
                <a:spcPts val="600"/>
              </a:spcBef>
              <a:spcAft>
                <a:spcPts val="0"/>
              </a:spcAft>
              <a:buClr>
                <a:schemeClr val="dk1"/>
              </a:buClr>
              <a:buSzPts val="2000"/>
              <a:buNone/>
              <a:defRPr sz="2000" b="1"/>
            </a:lvl2pPr>
            <a:lvl3pPr marL="1371600" lvl="2" indent="-228600" algn="l">
              <a:lnSpc>
                <a:spcPct val="90000"/>
              </a:lnSpc>
              <a:spcBef>
                <a:spcPts val="540"/>
              </a:spcBef>
              <a:spcAft>
                <a:spcPts val="0"/>
              </a:spcAft>
              <a:buClr>
                <a:schemeClr val="dk1"/>
              </a:buClr>
              <a:buSzPts val="1800"/>
              <a:buNone/>
              <a:defRPr sz="1800" b="1"/>
            </a:lvl3pPr>
            <a:lvl4pPr marL="1828800" lvl="3" indent="-228600" algn="l">
              <a:lnSpc>
                <a:spcPct val="90000"/>
              </a:lnSpc>
              <a:spcBef>
                <a:spcPts val="480"/>
              </a:spcBef>
              <a:spcAft>
                <a:spcPts val="0"/>
              </a:spcAft>
              <a:buClr>
                <a:schemeClr val="dk1"/>
              </a:buClr>
              <a:buSzPts val="1600"/>
              <a:buNone/>
              <a:defRPr sz="1600" b="1"/>
            </a:lvl4pPr>
            <a:lvl5pPr marL="2286000" lvl="4" indent="-228600" algn="l">
              <a:lnSpc>
                <a:spcPct val="90000"/>
              </a:lnSpc>
              <a:spcBef>
                <a:spcPts val="480"/>
              </a:spcBef>
              <a:spcAft>
                <a:spcPts val="0"/>
              </a:spcAft>
              <a:buClr>
                <a:schemeClr val="dk1"/>
              </a:buClr>
              <a:buSzPts val="1600"/>
              <a:buNone/>
              <a:defRPr sz="1600" b="1"/>
            </a:lvl5pPr>
            <a:lvl6pPr marL="2743200" lvl="5" indent="-228600" algn="l">
              <a:lnSpc>
                <a:spcPct val="90000"/>
              </a:lnSpc>
              <a:spcBef>
                <a:spcPts val="480"/>
              </a:spcBef>
              <a:spcAft>
                <a:spcPts val="0"/>
              </a:spcAft>
              <a:buClr>
                <a:schemeClr val="dk1"/>
              </a:buClr>
              <a:buSzPts val="1600"/>
              <a:buNone/>
              <a:defRPr sz="1600" b="1"/>
            </a:lvl6pPr>
            <a:lvl7pPr marL="3200400" lvl="6" indent="-228600" algn="l">
              <a:lnSpc>
                <a:spcPct val="90000"/>
              </a:lnSpc>
              <a:spcBef>
                <a:spcPts val="480"/>
              </a:spcBef>
              <a:spcAft>
                <a:spcPts val="0"/>
              </a:spcAft>
              <a:buClr>
                <a:schemeClr val="dk1"/>
              </a:buClr>
              <a:buSzPts val="1600"/>
              <a:buNone/>
              <a:defRPr sz="1600" b="1"/>
            </a:lvl7pPr>
            <a:lvl8pPr marL="3657600" lvl="7" indent="-228600" algn="l">
              <a:lnSpc>
                <a:spcPct val="90000"/>
              </a:lnSpc>
              <a:spcBef>
                <a:spcPts val="480"/>
              </a:spcBef>
              <a:spcAft>
                <a:spcPts val="0"/>
              </a:spcAft>
              <a:buClr>
                <a:schemeClr val="dk1"/>
              </a:buClr>
              <a:buSzPts val="1600"/>
              <a:buNone/>
              <a:defRPr sz="1600" b="1"/>
            </a:lvl8pPr>
            <a:lvl9pPr marL="4114800" lvl="8" indent="-228600" algn="l">
              <a:lnSpc>
                <a:spcPct val="90000"/>
              </a:lnSpc>
              <a:spcBef>
                <a:spcPts val="480"/>
              </a:spcBef>
              <a:spcAft>
                <a:spcPts val="0"/>
              </a:spcAft>
              <a:buClr>
                <a:schemeClr val="dk1"/>
              </a:buClr>
              <a:buSzPts val="1600"/>
              <a:buNone/>
              <a:defRPr sz="1600" b="1"/>
            </a:lvl9pPr>
          </a:lstStyle>
          <a:p>
            <a:endParaRPr/>
          </a:p>
        </p:txBody>
      </p:sp>
      <p:sp>
        <p:nvSpPr>
          <p:cNvPr id="55" name="Google Shape;55;p68"/>
          <p:cNvSpPr txBox="1">
            <a:spLocks noGrp="1"/>
          </p:cNvSpPr>
          <p:nvPr>
            <p:ph type="body" idx="4"/>
          </p:nvPr>
        </p:nvSpPr>
        <p:spPr>
          <a:xfrm>
            <a:off x="6189664" y="2193927"/>
            <a:ext cx="5157787" cy="3978275"/>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480"/>
              </a:spcBef>
              <a:spcAft>
                <a:spcPts val="0"/>
              </a:spcAft>
              <a:buClr>
                <a:srgbClr val="7F7F7F"/>
              </a:buClr>
              <a:buSzPts val="1600"/>
              <a:buChar char="•"/>
              <a:defRPr sz="1600">
                <a:solidFill>
                  <a:srgbClr val="7F7F7F"/>
                </a:solidFill>
              </a:defRPr>
            </a:lvl1pPr>
            <a:lvl2pPr marL="914400" lvl="1" indent="-317500" algn="l">
              <a:lnSpc>
                <a:spcPct val="90000"/>
              </a:lnSpc>
              <a:spcBef>
                <a:spcPts val="420"/>
              </a:spcBef>
              <a:spcAft>
                <a:spcPts val="0"/>
              </a:spcAft>
              <a:buClr>
                <a:srgbClr val="7F7F7F"/>
              </a:buClr>
              <a:buSzPts val="1400"/>
              <a:buChar char="•"/>
              <a:defRPr sz="1400">
                <a:solidFill>
                  <a:srgbClr val="7F7F7F"/>
                </a:solidFill>
              </a:defRPr>
            </a:lvl2pPr>
            <a:lvl3pPr marL="1371600" lvl="2" indent="-304800" algn="l">
              <a:lnSpc>
                <a:spcPct val="90000"/>
              </a:lnSpc>
              <a:spcBef>
                <a:spcPts val="360"/>
              </a:spcBef>
              <a:spcAft>
                <a:spcPts val="0"/>
              </a:spcAft>
              <a:buClr>
                <a:srgbClr val="7F7F7F"/>
              </a:buClr>
              <a:buSzPts val="1200"/>
              <a:buChar char="•"/>
              <a:defRPr sz="1200">
                <a:solidFill>
                  <a:srgbClr val="7F7F7F"/>
                </a:solidFill>
              </a:defRPr>
            </a:lvl3pPr>
            <a:lvl4pPr marL="1828800" lvl="3" indent="-298450" algn="l">
              <a:lnSpc>
                <a:spcPct val="90000"/>
              </a:lnSpc>
              <a:spcBef>
                <a:spcPts val="330"/>
              </a:spcBef>
              <a:spcAft>
                <a:spcPts val="0"/>
              </a:spcAft>
              <a:buClr>
                <a:srgbClr val="7F7F7F"/>
              </a:buClr>
              <a:buSzPts val="1100"/>
              <a:buChar char="•"/>
              <a:defRPr sz="1100">
                <a:solidFill>
                  <a:srgbClr val="7F7F7F"/>
                </a:solidFill>
              </a:defRPr>
            </a:lvl4pPr>
            <a:lvl5pPr marL="2286000" lvl="4" indent="-298450" algn="l">
              <a:lnSpc>
                <a:spcPct val="90000"/>
              </a:lnSpc>
              <a:spcBef>
                <a:spcPts val="330"/>
              </a:spcBef>
              <a:spcAft>
                <a:spcPts val="0"/>
              </a:spcAft>
              <a:buClr>
                <a:srgbClr val="7F7F7F"/>
              </a:buClr>
              <a:buSzPts val="1100"/>
              <a:buChar char="•"/>
              <a:defRPr sz="1100">
                <a:solidFill>
                  <a:srgbClr val="7F7F7F"/>
                </a:solidFill>
              </a:defRPr>
            </a:lvl5pPr>
            <a:lvl6pPr marL="2743200" lvl="5" indent="-342900" algn="l">
              <a:lnSpc>
                <a:spcPct val="90000"/>
              </a:lnSpc>
              <a:spcBef>
                <a:spcPts val="540"/>
              </a:spcBef>
              <a:spcAft>
                <a:spcPts val="0"/>
              </a:spcAft>
              <a:buClr>
                <a:schemeClr val="dk1"/>
              </a:buClr>
              <a:buSzPts val="1800"/>
              <a:buChar char="•"/>
              <a:defRPr/>
            </a:lvl6pPr>
            <a:lvl7pPr marL="3200400" lvl="6" indent="-342900" algn="l">
              <a:lnSpc>
                <a:spcPct val="90000"/>
              </a:lnSpc>
              <a:spcBef>
                <a:spcPts val="540"/>
              </a:spcBef>
              <a:spcAft>
                <a:spcPts val="0"/>
              </a:spcAft>
              <a:buClr>
                <a:schemeClr val="dk1"/>
              </a:buClr>
              <a:buSzPts val="1800"/>
              <a:buChar char="•"/>
              <a:defRPr/>
            </a:lvl7pPr>
            <a:lvl8pPr marL="3657600" lvl="7" indent="-342900" algn="l">
              <a:lnSpc>
                <a:spcPct val="90000"/>
              </a:lnSpc>
              <a:spcBef>
                <a:spcPts val="540"/>
              </a:spcBef>
              <a:spcAft>
                <a:spcPts val="0"/>
              </a:spcAft>
              <a:buClr>
                <a:schemeClr val="dk1"/>
              </a:buClr>
              <a:buSzPts val="1800"/>
              <a:buChar char="•"/>
              <a:defRPr/>
            </a:lvl8pPr>
            <a:lvl9pPr marL="4114800" lvl="8" indent="-342900" algn="l">
              <a:lnSpc>
                <a:spcPct val="90000"/>
              </a:lnSpc>
              <a:spcBef>
                <a:spcPts val="540"/>
              </a:spcBef>
              <a:spcAft>
                <a:spcPts val="0"/>
              </a:spcAft>
              <a:buClr>
                <a:schemeClr val="dk1"/>
              </a:buClr>
              <a:buSzPts val="1800"/>
              <a:buChar char="•"/>
              <a:defRPr/>
            </a:lvl9pPr>
          </a:lstStyle>
          <a:p>
            <a:endParaRPr/>
          </a:p>
        </p:txBody>
      </p:sp>
      <p:sp>
        <p:nvSpPr>
          <p:cNvPr id="56" name="Google Shape;56;p68"/>
          <p:cNvSpPr txBox="1">
            <a:spLocks noGrp="1"/>
          </p:cNvSpPr>
          <p:nvPr>
            <p:ph type="dt" idx="10"/>
          </p:nvPr>
        </p:nvSpPr>
        <p:spPr>
          <a:xfrm>
            <a:off x="838200" y="6356352"/>
            <a:ext cx="3276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68"/>
          <p:cNvSpPr txBox="1">
            <a:spLocks noGrp="1"/>
          </p:cNvSpPr>
          <p:nvPr>
            <p:ph type="ftr" idx="11"/>
          </p:nvPr>
        </p:nvSpPr>
        <p:spPr>
          <a:xfrm>
            <a:off x="4648200" y="63563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68"/>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
        <p:nvSpPr>
          <p:cNvPr id="59" name="Google Shape;59;p68"/>
          <p:cNvSpPr/>
          <p:nvPr/>
        </p:nvSpPr>
        <p:spPr>
          <a:xfrm>
            <a:off x="0" y="0"/>
            <a:ext cx="12192000" cy="1332854"/>
          </a:xfrm>
          <a:prstGeom prst="rect">
            <a:avLst/>
          </a:prstGeom>
          <a:solidFill>
            <a:srgbClr val="0055A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pic>
        <p:nvPicPr>
          <p:cNvPr id="60" name="Google Shape;60;p68"/>
          <p:cNvPicPr preferRelativeResize="0"/>
          <p:nvPr/>
        </p:nvPicPr>
        <p:blipFill rotWithShape="1">
          <a:blip r:embed="rId2">
            <a:alphaModFix/>
          </a:blip>
          <a:srcRect/>
          <a:stretch/>
        </p:blipFill>
        <p:spPr>
          <a:xfrm>
            <a:off x="9729385" y="165006"/>
            <a:ext cx="2228850" cy="43942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1"/>
        <p:cNvGrpSpPr/>
        <p:nvPr/>
      </p:nvGrpSpPr>
      <p:grpSpPr>
        <a:xfrm>
          <a:off x="0" y="0"/>
          <a:ext cx="0" cy="0"/>
          <a:chOff x="0" y="0"/>
          <a:chExt cx="0" cy="0"/>
        </a:xfrm>
      </p:grpSpPr>
      <p:sp>
        <p:nvSpPr>
          <p:cNvPr id="62" name="Google Shape;62;p69"/>
          <p:cNvSpPr/>
          <p:nvPr/>
        </p:nvSpPr>
        <p:spPr>
          <a:xfrm>
            <a:off x="0" y="0"/>
            <a:ext cx="12192000" cy="1332854"/>
          </a:xfrm>
          <a:prstGeom prst="rect">
            <a:avLst/>
          </a:prstGeom>
          <a:solidFill>
            <a:srgbClr val="D247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63" name="Google Shape;63;p69"/>
          <p:cNvSpPr txBox="1">
            <a:spLocks noGrp="1"/>
          </p:cNvSpPr>
          <p:nvPr>
            <p:ph type="title"/>
          </p:nvPr>
        </p:nvSpPr>
        <p:spPr>
          <a:xfrm>
            <a:off x="604434" y="0"/>
            <a:ext cx="10749367" cy="120886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600"/>
              <a:buFont typeface="Quattrocento Sans"/>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69"/>
          <p:cNvSpPr txBox="1">
            <a:spLocks noGrp="1"/>
          </p:cNvSpPr>
          <p:nvPr>
            <p:ph type="body" idx="1"/>
          </p:nvPr>
        </p:nvSpPr>
        <p:spPr>
          <a:xfrm>
            <a:off x="838201" y="1825625"/>
            <a:ext cx="4167753" cy="4351338"/>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660"/>
              </a:spcBef>
              <a:spcAft>
                <a:spcPts val="0"/>
              </a:spcAft>
              <a:buClr>
                <a:srgbClr val="7F7F7F"/>
              </a:buClr>
              <a:buSzPts val="2200"/>
              <a:buNone/>
              <a:defRPr sz="2200">
                <a:solidFill>
                  <a:srgbClr val="7F7F7F"/>
                </a:solidFill>
              </a:defRPr>
            </a:lvl1pPr>
            <a:lvl2pPr marL="914400" lvl="1" indent="-342900" algn="l">
              <a:lnSpc>
                <a:spcPct val="150000"/>
              </a:lnSpc>
              <a:spcBef>
                <a:spcPts val="1200"/>
              </a:spcBef>
              <a:spcAft>
                <a:spcPts val="0"/>
              </a:spcAft>
              <a:buClr>
                <a:srgbClr val="7F7F7F"/>
              </a:buClr>
              <a:buSzPts val="1800"/>
              <a:buChar char="•"/>
              <a:defRPr sz="1800">
                <a:solidFill>
                  <a:srgbClr val="7F7F7F"/>
                </a:solidFill>
              </a:defRPr>
            </a:lvl2pPr>
            <a:lvl3pPr marL="1371600" lvl="2" indent="-304800" algn="l">
              <a:lnSpc>
                <a:spcPct val="150000"/>
              </a:lnSpc>
              <a:spcBef>
                <a:spcPts val="1200"/>
              </a:spcBef>
              <a:spcAft>
                <a:spcPts val="0"/>
              </a:spcAft>
              <a:buClr>
                <a:srgbClr val="7F7F7F"/>
              </a:buClr>
              <a:buSzPts val="1200"/>
              <a:buChar char="•"/>
              <a:defRPr sz="1200">
                <a:solidFill>
                  <a:srgbClr val="7F7F7F"/>
                </a:solidFill>
              </a:defRPr>
            </a:lvl3pPr>
            <a:lvl4pPr marL="1828800" lvl="3" indent="-298450" algn="l">
              <a:lnSpc>
                <a:spcPct val="150000"/>
              </a:lnSpc>
              <a:spcBef>
                <a:spcPts val="1200"/>
              </a:spcBef>
              <a:spcAft>
                <a:spcPts val="0"/>
              </a:spcAft>
              <a:buClr>
                <a:srgbClr val="7F7F7F"/>
              </a:buClr>
              <a:buSzPts val="1100"/>
              <a:buChar char="•"/>
              <a:defRPr sz="1100">
                <a:solidFill>
                  <a:srgbClr val="7F7F7F"/>
                </a:solidFill>
              </a:defRPr>
            </a:lvl4pPr>
            <a:lvl5pPr marL="2286000" lvl="4" indent="-298450" algn="l">
              <a:lnSpc>
                <a:spcPct val="150000"/>
              </a:lnSpc>
              <a:spcBef>
                <a:spcPts val="1200"/>
              </a:spcBef>
              <a:spcAft>
                <a:spcPts val="0"/>
              </a:spcAft>
              <a:buClr>
                <a:srgbClr val="7F7F7F"/>
              </a:buClr>
              <a:buSzPts val="1100"/>
              <a:buChar char="•"/>
              <a:defRPr sz="1100">
                <a:solidFill>
                  <a:srgbClr val="7F7F7F"/>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40"/>
              </a:spcBef>
              <a:spcAft>
                <a:spcPts val="0"/>
              </a:spcAft>
              <a:buClr>
                <a:schemeClr val="dk1"/>
              </a:buClr>
              <a:buSzPts val="1800"/>
              <a:buChar char="•"/>
              <a:defRPr/>
            </a:lvl7pPr>
            <a:lvl8pPr marL="3657600" lvl="7" indent="-342900" algn="l">
              <a:lnSpc>
                <a:spcPct val="90000"/>
              </a:lnSpc>
              <a:spcBef>
                <a:spcPts val="540"/>
              </a:spcBef>
              <a:spcAft>
                <a:spcPts val="0"/>
              </a:spcAft>
              <a:buClr>
                <a:schemeClr val="dk1"/>
              </a:buClr>
              <a:buSzPts val="1800"/>
              <a:buChar char="•"/>
              <a:defRPr/>
            </a:lvl8pPr>
            <a:lvl9pPr marL="4114800" lvl="8" indent="-342900" algn="l">
              <a:lnSpc>
                <a:spcPct val="90000"/>
              </a:lnSpc>
              <a:spcBef>
                <a:spcPts val="540"/>
              </a:spcBef>
              <a:spcAft>
                <a:spcPts val="0"/>
              </a:spcAft>
              <a:buClr>
                <a:schemeClr val="dk1"/>
              </a:buClr>
              <a:buSzPts val="1800"/>
              <a:buChar char="•"/>
              <a:defRPr/>
            </a:lvl9pPr>
          </a:lstStyle>
          <a:p>
            <a:endParaRPr/>
          </a:p>
        </p:txBody>
      </p:sp>
      <p:sp>
        <p:nvSpPr>
          <p:cNvPr id="65" name="Google Shape;65;p69"/>
          <p:cNvSpPr txBox="1">
            <a:spLocks noGrp="1"/>
          </p:cNvSpPr>
          <p:nvPr>
            <p:ph type="dt" idx="10"/>
          </p:nvPr>
        </p:nvSpPr>
        <p:spPr>
          <a:xfrm>
            <a:off x="838200" y="6356352"/>
            <a:ext cx="3276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69"/>
          <p:cNvSpPr txBox="1">
            <a:spLocks noGrp="1"/>
          </p:cNvSpPr>
          <p:nvPr>
            <p:ph type="ftr" idx="11"/>
          </p:nvPr>
        </p:nvSpPr>
        <p:spPr>
          <a:xfrm>
            <a:off x="4648200" y="63563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69"/>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
        <p:nvSpPr>
          <p:cNvPr id="68" name="Google Shape;68;p69"/>
          <p:cNvSpPr/>
          <p:nvPr/>
        </p:nvSpPr>
        <p:spPr>
          <a:xfrm>
            <a:off x="0" y="0"/>
            <a:ext cx="12192000" cy="1332854"/>
          </a:xfrm>
          <a:prstGeom prst="rect">
            <a:avLst/>
          </a:prstGeom>
          <a:solidFill>
            <a:srgbClr val="0055A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pic>
        <p:nvPicPr>
          <p:cNvPr id="69" name="Google Shape;69;p69"/>
          <p:cNvPicPr preferRelativeResize="0"/>
          <p:nvPr/>
        </p:nvPicPr>
        <p:blipFill rotWithShape="1">
          <a:blip r:embed="rId2">
            <a:alphaModFix/>
          </a:blip>
          <a:srcRect/>
          <a:stretch/>
        </p:blipFill>
        <p:spPr>
          <a:xfrm>
            <a:off x="9729385" y="165006"/>
            <a:ext cx="2228850" cy="439428"/>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0"/>
        <p:cNvGrpSpPr/>
        <p:nvPr/>
      </p:nvGrpSpPr>
      <p:grpSpPr>
        <a:xfrm>
          <a:off x="0" y="0"/>
          <a:ext cx="0" cy="0"/>
          <a:chOff x="0" y="0"/>
          <a:chExt cx="0" cy="0"/>
        </a:xfrm>
      </p:grpSpPr>
      <p:sp>
        <p:nvSpPr>
          <p:cNvPr id="71" name="Google Shape;71;p70"/>
          <p:cNvSpPr/>
          <p:nvPr/>
        </p:nvSpPr>
        <p:spPr>
          <a:xfrm>
            <a:off x="5656882" y="1709738"/>
            <a:ext cx="6535119" cy="3575184"/>
          </a:xfrm>
          <a:prstGeom prst="rect">
            <a:avLst/>
          </a:prstGeom>
          <a:solidFill>
            <a:srgbClr val="D247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72" name="Google Shape;72;p70"/>
          <p:cNvSpPr txBox="1">
            <a:spLocks noGrp="1"/>
          </p:cNvSpPr>
          <p:nvPr>
            <p:ph type="title"/>
          </p:nvPr>
        </p:nvSpPr>
        <p:spPr>
          <a:xfrm>
            <a:off x="838201" y="2402238"/>
            <a:ext cx="4508715" cy="218722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0055A4"/>
              </a:buClr>
              <a:buSzPts val="4800"/>
              <a:buFont typeface="Quattrocento Sans"/>
              <a:buNone/>
              <a:defRPr sz="4800">
                <a:solidFill>
                  <a:srgbClr val="0055A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70"/>
          <p:cNvSpPr txBox="1">
            <a:spLocks noGrp="1"/>
          </p:cNvSpPr>
          <p:nvPr>
            <p:ph type="body" idx="1"/>
          </p:nvPr>
        </p:nvSpPr>
        <p:spPr>
          <a:xfrm>
            <a:off x="6323308" y="2402237"/>
            <a:ext cx="5269424" cy="2187226"/>
          </a:xfrm>
          <a:prstGeom prst="rect">
            <a:avLst/>
          </a:prstGeom>
          <a:noFill/>
          <a:ln>
            <a:noFill/>
          </a:ln>
        </p:spPr>
        <p:txBody>
          <a:bodyPr spcFirstLastPara="1" wrap="square" lIns="91425" tIns="45700" rIns="91425" bIns="45700" anchor="ctr" anchorCtr="0">
            <a:normAutofit/>
          </a:bodyPr>
          <a:lstStyle>
            <a:lvl1pPr marL="457200" lvl="0" indent="-228600" algn="l">
              <a:lnSpc>
                <a:spcPct val="150000"/>
              </a:lnSpc>
              <a:spcBef>
                <a:spcPts val="840"/>
              </a:spcBef>
              <a:spcAft>
                <a:spcPts val="0"/>
              </a:spcAft>
              <a:buClr>
                <a:schemeClr val="lt1"/>
              </a:buClr>
              <a:buSzPts val="2800"/>
              <a:buNone/>
              <a:defRPr sz="2800">
                <a:solidFill>
                  <a:schemeClr val="lt1"/>
                </a:solidFill>
                <a:latin typeface="Quattrocento Sans"/>
                <a:ea typeface="Quattrocento Sans"/>
                <a:cs typeface="Quattrocento Sans"/>
                <a:sym typeface="Quattrocento Sans"/>
              </a:defRPr>
            </a:lvl1pPr>
            <a:lvl2pPr marL="914400" lvl="1" indent="-228600" algn="l">
              <a:lnSpc>
                <a:spcPct val="90000"/>
              </a:lnSpc>
              <a:spcBef>
                <a:spcPts val="600"/>
              </a:spcBef>
              <a:spcAft>
                <a:spcPts val="0"/>
              </a:spcAft>
              <a:buClr>
                <a:schemeClr val="dk1"/>
              </a:buClr>
              <a:buSzPts val="2000"/>
              <a:buNone/>
              <a:defRPr sz="2000"/>
            </a:lvl2pPr>
            <a:lvl3pPr marL="1371600" lvl="2" indent="-228600" algn="l">
              <a:lnSpc>
                <a:spcPct val="90000"/>
              </a:lnSpc>
              <a:spcBef>
                <a:spcPts val="540"/>
              </a:spcBef>
              <a:spcAft>
                <a:spcPts val="0"/>
              </a:spcAft>
              <a:buClr>
                <a:schemeClr val="dk1"/>
              </a:buClr>
              <a:buSzPts val="1800"/>
              <a:buNone/>
              <a:defRPr sz="1800"/>
            </a:lvl3pPr>
            <a:lvl4pPr marL="1828800" lvl="3" indent="-228600" algn="l">
              <a:lnSpc>
                <a:spcPct val="90000"/>
              </a:lnSpc>
              <a:spcBef>
                <a:spcPts val="480"/>
              </a:spcBef>
              <a:spcAft>
                <a:spcPts val="0"/>
              </a:spcAft>
              <a:buClr>
                <a:schemeClr val="dk1"/>
              </a:buClr>
              <a:buSzPts val="1600"/>
              <a:buNone/>
              <a:defRPr sz="1600"/>
            </a:lvl4pPr>
            <a:lvl5pPr marL="2286000" lvl="4" indent="-228600" algn="l">
              <a:lnSpc>
                <a:spcPct val="90000"/>
              </a:lnSpc>
              <a:spcBef>
                <a:spcPts val="480"/>
              </a:spcBef>
              <a:spcAft>
                <a:spcPts val="0"/>
              </a:spcAft>
              <a:buClr>
                <a:schemeClr val="dk1"/>
              </a:buClr>
              <a:buSzPts val="1600"/>
              <a:buNone/>
              <a:defRPr sz="1600"/>
            </a:lvl5pPr>
            <a:lvl6pPr marL="2743200" lvl="5" indent="-228600" algn="l">
              <a:lnSpc>
                <a:spcPct val="90000"/>
              </a:lnSpc>
              <a:spcBef>
                <a:spcPts val="480"/>
              </a:spcBef>
              <a:spcAft>
                <a:spcPts val="0"/>
              </a:spcAft>
              <a:buClr>
                <a:schemeClr val="dk1"/>
              </a:buClr>
              <a:buSzPts val="1600"/>
              <a:buNone/>
              <a:defRPr sz="1600"/>
            </a:lvl6pPr>
            <a:lvl7pPr marL="3200400" lvl="6" indent="-228600" algn="l">
              <a:lnSpc>
                <a:spcPct val="90000"/>
              </a:lnSpc>
              <a:spcBef>
                <a:spcPts val="480"/>
              </a:spcBef>
              <a:spcAft>
                <a:spcPts val="0"/>
              </a:spcAft>
              <a:buClr>
                <a:schemeClr val="dk1"/>
              </a:buClr>
              <a:buSzPts val="1600"/>
              <a:buNone/>
              <a:defRPr sz="1600"/>
            </a:lvl7pPr>
            <a:lvl8pPr marL="3657600" lvl="7" indent="-228600" algn="l">
              <a:lnSpc>
                <a:spcPct val="90000"/>
              </a:lnSpc>
              <a:spcBef>
                <a:spcPts val="480"/>
              </a:spcBef>
              <a:spcAft>
                <a:spcPts val="0"/>
              </a:spcAft>
              <a:buClr>
                <a:schemeClr val="dk1"/>
              </a:buClr>
              <a:buSzPts val="1600"/>
              <a:buNone/>
              <a:defRPr sz="1600"/>
            </a:lvl8pPr>
            <a:lvl9pPr marL="4114800" lvl="8" indent="-228600" algn="l">
              <a:lnSpc>
                <a:spcPct val="90000"/>
              </a:lnSpc>
              <a:spcBef>
                <a:spcPts val="480"/>
              </a:spcBef>
              <a:spcAft>
                <a:spcPts val="0"/>
              </a:spcAft>
              <a:buClr>
                <a:schemeClr val="dk1"/>
              </a:buClr>
              <a:buSzPts val="1600"/>
              <a:buNone/>
              <a:defRPr sz="1600"/>
            </a:lvl9pPr>
          </a:lstStyle>
          <a:p>
            <a:endParaRPr/>
          </a:p>
        </p:txBody>
      </p:sp>
      <p:sp>
        <p:nvSpPr>
          <p:cNvPr id="74" name="Google Shape;74;p70"/>
          <p:cNvSpPr txBox="1">
            <a:spLocks noGrp="1"/>
          </p:cNvSpPr>
          <p:nvPr>
            <p:ph type="dt" idx="10"/>
          </p:nvPr>
        </p:nvSpPr>
        <p:spPr>
          <a:xfrm>
            <a:off x="838200" y="6356352"/>
            <a:ext cx="3276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70"/>
          <p:cNvSpPr txBox="1">
            <a:spLocks noGrp="1"/>
          </p:cNvSpPr>
          <p:nvPr>
            <p:ph type="ftr" idx="11"/>
          </p:nvPr>
        </p:nvSpPr>
        <p:spPr>
          <a:xfrm>
            <a:off x="4648200" y="63563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70"/>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
        <p:nvSpPr>
          <p:cNvPr id="77" name="Google Shape;77;p70"/>
          <p:cNvSpPr/>
          <p:nvPr/>
        </p:nvSpPr>
        <p:spPr>
          <a:xfrm>
            <a:off x="5656882" y="1709738"/>
            <a:ext cx="6535119" cy="3575184"/>
          </a:xfrm>
          <a:prstGeom prst="rect">
            <a:avLst/>
          </a:prstGeom>
          <a:solidFill>
            <a:srgbClr val="0055A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pic>
        <p:nvPicPr>
          <p:cNvPr id="78" name="Google Shape;78;p70"/>
          <p:cNvPicPr preferRelativeResize="0"/>
          <p:nvPr/>
        </p:nvPicPr>
        <p:blipFill rotWithShape="1">
          <a:blip r:embed="rId2">
            <a:alphaModFix/>
          </a:blip>
          <a:srcRect/>
          <a:stretch/>
        </p:blipFill>
        <p:spPr>
          <a:xfrm>
            <a:off x="6787643" y="3074570"/>
            <a:ext cx="4273596" cy="84255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9"/>
        <p:cNvGrpSpPr/>
        <p:nvPr/>
      </p:nvGrpSpPr>
      <p:grpSpPr>
        <a:xfrm>
          <a:off x="0" y="0"/>
          <a:ext cx="0" cy="0"/>
          <a:chOff x="0" y="0"/>
          <a:chExt cx="0" cy="0"/>
        </a:xfrm>
      </p:grpSpPr>
      <p:sp>
        <p:nvSpPr>
          <p:cNvPr id="80" name="Google Shape;80;p71"/>
          <p:cNvSpPr/>
          <p:nvPr/>
        </p:nvSpPr>
        <p:spPr>
          <a:xfrm>
            <a:off x="0" y="0"/>
            <a:ext cx="12192000" cy="1332854"/>
          </a:xfrm>
          <a:prstGeom prst="rect">
            <a:avLst/>
          </a:prstGeom>
          <a:solidFill>
            <a:srgbClr val="D247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81" name="Google Shape;81;p71"/>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600"/>
              <a:buFont typeface="Quattrocento Sans"/>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71"/>
          <p:cNvSpPr txBox="1">
            <a:spLocks noGrp="1"/>
          </p:cNvSpPr>
          <p:nvPr>
            <p:ph type="dt" idx="10"/>
          </p:nvPr>
        </p:nvSpPr>
        <p:spPr>
          <a:xfrm>
            <a:off x="838200" y="6356352"/>
            <a:ext cx="3276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71"/>
          <p:cNvSpPr txBox="1">
            <a:spLocks noGrp="1"/>
          </p:cNvSpPr>
          <p:nvPr>
            <p:ph type="ftr" idx="11"/>
          </p:nvPr>
        </p:nvSpPr>
        <p:spPr>
          <a:xfrm>
            <a:off x="4648200" y="63563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71"/>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
        <p:nvSpPr>
          <p:cNvPr id="85" name="Google Shape;85;p71"/>
          <p:cNvSpPr/>
          <p:nvPr/>
        </p:nvSpPr>
        <p:spPr>
          <a:xfrm>
            <a:off x="0" y="0"/>
            <a:ext cx="12192000" cy="1332854"/>
          </a:xfrm>
          <a:prstGeom prst="rect">
            <a:avLst/>
          </a:prstGeom>
          <a:solidFill>
            <a:srgbClr val="0055A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pic>
        <p:nvPicPr>
          <p:cNvPr id="86" name="Google Shape;86;p71"/>
          <p:cNvPicPr preferRelativeResize="0"/>
          <p:nvPr/>
        </p:nvPicPr>
        <p:blipFill rotWithShape="1">
          <a:blip r:embed="rId2">
            <a:alphaModFix/>
          </a:blip>
          <a:srcRect/>
          <a:stretch/>
        </p:blipFill>
        <p:spPr>
          <a:xfrm>
            <a:off x="9729385" y="165006"/>
            <a:ext cx="2228850" cy="43942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7"/>
        <p:cNvGrpSpPr/>
        <p:nvPr/>
      </p:nvGrpSpPr>
      <p:grpSpPr>
        <a:xfrm>
          <a:off x="0" y="0"/>
          <a:ext cx="0" cy="0"/>
          <a:chOff x="0" y="0"/>
          <a:chExt cx="0" cy="0"/>
        </a:xfrm>
      </p:grpSpPr>
      <p:sp>
        <p:nvSpPr>
          <p:cNvPr id="88" name="Google Shape;88;p72"/>
          <p:cNvSpPr txBox="1">
            <a:spLocks noGrp="1"/>
          </p:cNvSpPr>
          <p:nvPr>
            <p:ph type="dt" idx="10"/>
          </p:nvPr>
        </p:nvSpPr>
        <p:spPr>
          <a:xfrm>
            <a:off x="838200" y="6356352"/>
            <a:ext cx="3276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72"/>
          <p:cNvSpPr txBox="1">
            <a:spLocks noGrp="1"/>
          </p:cNvSpPr>
          <p:nvPr>
            <p:ph type="ftr" idx="11"/>
          </p:nvPr>
        </p:nvSpPr>
        <p:spPr>
          <a:xfrm>
            <a:off x="4648200" y="63563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72"/>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3"/>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Clr>
                <a:schemeClr val="dk1"/>
              </a:buClr>
              <a:buSzPts val="4500"/>
              <a:buFont typeface="Quattrocento Sans"/>
              <a:buNone/>
              <a:defRPr sz="45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84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72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4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4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4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L="3200400" marR="0" lvl="6" indent="-342900" algn="l" rtl="0">
              <a:lnSpc>
                <a:spcPct val="90000"/>
              </a:lnSpc>
              <a:spcBef>
                <a:spcPts val="54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L="3657600" marR="0" lvl="7" indent="-342900" algn="l" rtl="0">
              <a:lnSpc>
                <a:spcPct val="90000"/>
              </a:lnSpc>
              <a:spcBef>
                <a:spcPts val="54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L="4114800" marR="0" lvl="8" indent="-342900" algn="l" rtl="0">
              <a:lnSpc>
                <a:spcPct val="90000"/>
              </a:lnSpc>
              <a:spcBef>
                <a:spcPts val="54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63"/>
          <p:cNvSpPr txBox="1">
            <a:spLocks noGrp="1"/>
          </p:cNvSpPr>
          <p:nvPr>
            <p:ph type="dt" idx="10"/>
          </p:nvPr>
        </p:nvSpPr>
        <p:spPr>
          <a:xfrm>
            <a:off x="838200" y="6356352"/>
            <a:ext cx="3276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63"/>
          <p:cNvSpPr txBox="1">
            <a:spLocks noGrp="1"/>
          </p:cNvSpPr>
          <p:nvPr>
            <p:ph type="ftr" idx="11"/>
          </p:nvPr>
        </p:nvSpPr>
        <p:spPr>
          <a:xfrm>
            <a:off x="4648200" y="6356352"/>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63"/>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0C0CD26E-0709-60F0-5DDB-C0EDBA076A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fr-CA"/>
          </a:p>
        </p:txBody>
      </p:sp>
      <p:sp>
        <p:nvSpPr>
          <p:cNvPr id="3" name="Espace réservé du texte 2">
            <a:extLst>
              <a:ext uri="{FF2B5EF4-FFF2-40B4-BE49-F238E27FC236}">
                <a16:creationId xmlns:a16="http://schemas.microsoft.com/office/drawing/2014/main" id="{7D4CFA84-3C79-5DDB-0017-C86871D4F6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a:extLst>
              <a:ext uri="{FF2B5EF4-FFF2-40B4-BE49-F238E27FC236}">
                <a16:creationId xmlns:a16="http://schemas.microsoft.com/office/drawing/2014/main" id="{88C7426C-7E3C-BB68-8DBE-BD50AD78F7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2622DB-106A-432B-812F-3BB4CC9D9B4F}" type="datetimeFigureOut">
              <a:rPr lang="fr-CA" smtClean="0"/>
              <a:t>2023-09-29</a:t>
            </a:fld>
            <a:endParaRPr lang="fr-CA"/>
          </a:p>
        </p:txBody>
      </p:sp>
      <p:sp>
        <p:nvSpPr>
          <p:cNvPr id="5" name="Espace réservé du pied de page 4">
            <a:extLst>
              <a:ext uri="{FF2B5EF4-FFF2-40B4-BE49-F238E27FC236}">
                <a16:creationId xmlns:a16="http://schemas.microsoft.com/office/drawing/2014/main" id="{094151D4-501F-E566-4249-1209987B34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A"/>
          </a:p>
        </p:txBody>
      </p:sp>
      <p:sp>
        <p:nvSpPr>
          <p:cNvPr id="6" name="Espace réservé du numéro de diapositive 5">
            <a:extLst>
              <a:ext uri="{FF2B5EF4-FFF2-40B4-BE49-F238E27FC236}">
                <a16:creationId xmlns:a16="http://schemas.microsoft.com/office/drawing/2014/main" id="{BA7AAB97-9EB7-059F-7D96-6EE5F2867B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5E32CA-1A32-4D21-82F1-D314F0365E6F}" type="slidenum">
              <a:rPr lang="fr-CA" smtClean="0"/>
              <a:t>‹#›</a:t>
            </a:fld>
            <a:endParaRPr lang="fr-CA"/>
          </a:p>
        </p:txBody>
      </p:sp>
    </p:spTree>
    <p:extLst>
      <p:ext uri="{BB962C8B-B14F-4D97-AF65-F5344CB8AC3E}">
        <p14:creationId xmlns:p14="http://schemas.microsoft.com/office/powerpoint/2010/main" val="339003558"/>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690" r:id="rId12"/>
    <p:sldLayoutId id="214748369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en.wikipedia.org/wiki/Instruction_cycle" TargetMode="External"/><Relationship Id="rId2" Type="http://schemas.openxmlformats.org/officeDocument/2006/relationships/notesSlide" Target="../notesSlides/notesSlide20.xml"/><Relationship Id="rId1" Type="http://schemas.openxmlformats.org/officeDocument/2006/relationships/slideLayout" Target="../slideLayouts/slideLayout27.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gif"/><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community.acer.com/en/discussion/567703/t3-710-motherboard-diagram-schematic"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
          <p:cNvSpPr txBox="1">
            <a:spLocks noGrp="1"/>
          </p:cNvSpPr>
          <p:nvPr>
            <p:ph type="ctrTitle"/>
          </p:nvPr>
        </p:nvSpPr>
        <p:spPr>
          <a:xfrm>
            <a:off x="838200" y="2061006"/>
            <a:ext cx="10515600" cy="2387600"/>
          </a:xfrm>
          <a:prstGeom prst="rect">
            <a:avLst/>
          </a:prstGeom>
          <a:noFill/>
          <a:ln>
            <a:noFill/>
          </a:ln>
        </p:spPr>
        <p:txBody>
          <a:bodyPr spcFirstLastPara="1" wrap="square" lIns="91425" tIns="45700" rIns="91425" bIns="45700" anchor="b" anchorCtr="0">
            <a:normAutofit fontScale="90000"/>
          </a:bodyPr>
          <a:lstStyle/>
          <a:p>
            <a:pPr>
              <a:buSzPct val="100000"/>
            </a:pPr>
            <a:br>
              <a:rPr lang="en-CA"/>
            </a:br>
            <a:r>
              <a:rPr lang="en-CA"/>
              <a:t>Technical Support (420-1N6-AB)</a:t>
            </a:r>
            <a:br>
              <a:rPr lang="en-CA"/>
            </a:br>
            <a:r>
              <a:rPr lang="en-CA"/>
              <a:t>Chipsets, CPU and RAM</a:t>
            </a:r>
            <a:endParaRPr/>
          </a:p>
        </p:txBody>
      </p:sp>
      <p:sp>
        <p:nvSpPr>
          <p:cNvPr id="136" name="Google Shape;136;p1"/>
          <p:cNvSpPr txBox="1">
            <a:spLocks noGrp="1"/>
          </p:cNvSpPr>
          <p:nvPr>
            <p:ph type="subTitle" idx="1"/>
          </p:nvPr>
        </p:nvSpPr>
        <p:spPr>
          <a:xfrm>
            <a:off x="838202" y="5110609"/>
            <a:ext cx="11074877" cy="1376455"/>
          </a:xfrm>
          <a:prstGeom prst="rect">
            <a:avLst/>
          </a:prstGeom>
          <a:noFill/>
          <a:ln>
            <a:noFill/>
          </a:ln>
        </p:spPr>
        <p:txBody>
          <a:bodyPr spcFirstLastPara="1" wrap="square" lIns="91425" tIns="45700" rIns="91425" bIns="45700" anchor="t" anchorCtr="0">
            <a:normAutofit/>
          </a:bodyPr>
          <a:lstStyle/>
          <a:p>
            <a:pPr marL="0" lvl="0" indent="0" algn="r" rtl="0">
              <a:lnSpc>
                <a:spcPct val="150000"/>
              </a:lnSpc>
              <a:spcBef>
                <a:spcPts val="0"/>
              </a:spcBef>
              <a:spcAft>
                <a:spcPts val="0"/>
              </a:spcAft>
              <a:buClr>
                <a:schemeClr val="lt1"/>
              </a:buClr>
              <a:buSzPts val="2800"/>
              <a:buNone/>
            </a:pPr>
            <a:r>
              <a:rPr lang="en-CA"/>
              <a:t>Fall 2023</a:t>
            </a:r>
            <a:endParaRPr/>
          </a:p>
        </p:txBody>
      </p:sp>
    </p:spTree>
    <p:extLst>
      <p:ext uri="{BB962C8B-B14F-4D97-AF65-F5344CB8AC3E}">
        <p14:creationId xmlns:p14="http://schemas.microsoft.com/office/powerpoint/2010/main" val="18122399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7"/>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Quattrocento Sans"/>
              <a:buNone/>
            </a:pPr>
            <a:r>
              <a:rPr lang="en-CA"/>
              <a:t>So.. What is Chipset?</a:t>
            </a:r>
            <a:endParaRPr/>
          </a:p>
        </p:txBody>
      </p:sp>
      <p:sp>
        <p:nvSpPr>
          <p:cNvPr id="194" name="Google Shape;194;p7"/>
          <p:cNvSpPr txBox="1">
            <a:spLocks noGrp="1"/>
          </p:cNvSpPr>
          <p:nvPr>
            <p:ph type="body" idx="1"/>
          </p:nvPr>
        </p:nvSpPr>
        <p:spPr>
          <a:xfrm>
            <a:off x="838200" y="1669409"/>
            <a:ext cx="10515600" cy="4890782"/>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110000"/>
              </a:lnSpc>
              <a:spcBef>
                <a:spcPts val="0"/>
              </a:spcBef>
              <a:spcAft>
                <a:spcPts val="0"/>
              </a:spcAft>
              <a:buClr>
                <a:srgbClr val="7F7F7F"/>
              </a:buClr>
              <a:buSzPct val="100000"/>
              <a:buChar char="•"/>
            </a:pPr>
            <a:r>
              <a:rPr lang="en-CA"/>
              <a:t>A chipset is a smaller set of chips that has replaced a larger amount of chips.</a:t>
            </a:r>
            <a:endParaRPr/>
          </a:p>
          <a:p>
            <a:pPr marL="228600" lvl="0" indent="-66675" algn="l" rtl="0">
              <a:lnSpc>
                <a:spcPct val="110000"/>
              </a:lnSpc>
              <a:spcBef>
                <a:spcPts val="765"/>
              </a:spcBef>
              <a:spcAft>
                <a:spcPts val="0"/>
              </a:spcAft>
              <a:buClr>
                <a:srgbClr val="7F7F7F"/>
              </a:buClr>
              <a:buSzPct val="100000"/>
              <a:buNone/>
            </a:pPr>
            <a:endParaRPr/>
          </a:p>
          <a:p>
            <a:pPr marL="228600" lvl="0" indent="-228600" algn="l" rtl="0">
              <a:lnSpc>
                <a:spcPct val="110000"/>
              </a:lnSpc>
              <a:spcBef>
                <a:spcPts val="765"/>
              </a:spcBef>
              <a:spcAft>
                <a:spcPts val="0"/>
              </a:spcAft>
              <a:buClr>
                <a:srgbClr val="7F7F7F"/>
              </a:buClr>
              <a:buSzPct val="100000"/>
              <a:buChar char="•"/>
            </a:pPr>
            <a:r>
              <a:rPr lang="en-CA"/>
              <a:t>Chipsets job is to control data flow between the CPU, the peripherals, bus slots, and memory.</a:t>
            </a:r>
            <a:endParaRPr/>
          </a:p>
          <a:p>
            <a:pPr marL="685800" lvl="1" indent="-228600" algn="l" rtl="0">
              <a:lnSpc>
                <a:spcPct val="110000"/>
              </a:lnSpc>
              <a:spcBef>
                <a:spcPts val="663"/>
              </a:spcBef>
              <a:spcAft>
                <a:spcPts val="0"/>
              </a:spcAft>
              <a:buClr>
                <a:srgbClr val="7F7F7F"/>
              </a:buClr>
              <a:buSzPct val="100000"/>
              <a:buChar char="•"/>
            </a:pPr>
            <a:r>
              <a:rPr lang="en-CA"/>
              <a:t>All the different computer hardware components communicate with the CPU through the chipset.</a:t>
            </a:r>
            <a:endParaRPr/>
          </a:p>
          <a:p>
            <a:pPr marL="228600" lvl="0" indent="-66675" algn="l" rtl="0">
              <a:lnSpc>
                <a:spcPct val="110000"/>
              </a:lnSpc>
              <a:spcBef>
                <a:spcPts val="765"/>
              </a:spcBef>
              <a:spcAft>
                <a:spcPts val="0"/>
              </a:spcAft>
              <a:buClr>
                <a:srgbClr val="7F7F7F"/>
              </a:buClr>
              <a:buSzPct val="100000"/>
              <a:buNone/>
            </a:pPr>
            <a:endParaRPr/>
          </a:p>
          <a:p>
            <a:pPr marL="228600" lvl="0" indent="-228600" algn="l" rtl="0">
              <a:lnSpc>
                <a:spcPct val="110000"/>
              </a:lnSpc>
              <a:spcBef>
                <a:spcPts val="765"/>
              </a:spcBef>
              <a:spcAft>
                <a:spcPts val="0"/>
              </a:spcAft>
              <a:buClr>
                <a:srgbClr val="7F7F7F"/>
              </a:buClr>
              <a:buSzPct val="100000"/>
              <a:buChar char="•"/>
            </a:pPr>
            <a:r>
              <a:rPr lang="en-CA"/>
              <a:t>Most chipsets are divided into two distinct components:</a:t>
            </a:r>
            <a:endParaRPr/>
          </a:p>
          <a:p>
            <a:pPr marL="685800" lvl="1" indent="-228600" algn="l" rtl="0">
              <a:lnSpc>
                <a:spcPct val="110000"/>
              </a:lnSpc>
              <a:spcBef>
                <a:spcPts val="663"/>
              </a:spcBef>
              <a:spcAft>
                <a:spcPts val="0"/>
              </a:spcAft>
              <a:buClr>
                <a:srgbClr val="7F7F7F"/>
              </a:buClr>
              <a:buSzPct val="100000"/>
              <a:buChar char="•"/>
            </a:pPr>
            <a:r>
              <a:rPr lang="en-CA"/>
              <a:t>Northbridge</a:t>
            </a:r>
            <a:endParaRPr/>
          </a:p>
          <a:p>
            <a:pPr marL="685800" lvl="1" indent="-228600" algn="l" rtl="0">
              <a:lnSpc>
                <a:spcPct val="110000"/>
              </a:lnSpc>
              <a:spcBef>
                <a:spcPts val="663"/>
              </a:spcBef>
              <a:spcAft>
                <a:spcPts val="0"/>
              </a:spcAft>
              <a:buClr>
                <a:srgbClr val="7F7F7F"/>
              </a:buClr>
              <a:buSzPct val="100000"/>
              <a:buChar char="•"/>
            </a:pPr>
            <a:r>
              <a:rPr lang="en-CA"/>
              <a:t>Southbridge</a:t>
            </a:r>
            <a:endParaRPr/>
          </a:p>
          <a:p>
            <a:pPr marL="228600" lvl="0" indent="-66675" algn="l" rtl="0">
              <a:lnSpc>
                <a:spcPct val="110000"/>
              </a:lnSpc>
              <a:spcBef>
                <a:spcPts val="765"/>
              </a:spcBef>
              <a:spcAft>
                <a:spcPts val="0"/>
              </a:spcAft>
              <a:buClr>
                <a:srgbClr val="7F7F7F"/>
              </a:buClr>
              <a:buSzPct val="100000"/>
              <a:buNone/>
            </a:pPr>
            <a:endParaRPr/>
          </a:p>
        </p:txBody>
      </p:sp>
    </p:spTree>
    <p:extLst>
      <p:ext uri="{BB962C8B-B14F-4D97-AF65-F5344CB8AC3E}">
        <p14:creationId xmlns:p14="http://schemas.microsoft.com/office/powerpoint/2010/main" val="799958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70000" lnSpcReduction="20000"/>
          </a:bodyPr>
          <a:lstStyle/>
          <a:p>
            <a:pPr marL="228600" lvl="0" indent="-200025" algn="l" rtl="0">
              <a:lnSpc>
                <a:spcPct val="110000"/>
              </a:lnSpc>
              <a:spcBef>
                <a:spcPts val="0"/>
              </a:spcBef>
              <a:spcAft>
                <a:spcPts val="0"/>
              </a:spcAft>
              <a:buClr>
                <a:srgbClr val="7F7F7F"/>
              </a:buClr>
              <a:buSzPct val="100000"/>
              <a:buChar char="•"/>
            </a:pPr>
            <a:r>
              <a:rPr lang="en-CA"/>
              <a:t>Directly connected to the </a:t>
            </a:r>
            <a:r>
              <a:rPr lang="en-CA">
                <a:solidFill>
                  <a:srgbClr val="0055A4"/>
                </a:solidFill>
              </a:rPr>
              <a:t>CPU</a:t>
            </a:r>
            <a:r>
              <a:rPr lang="en-CA"/>
              <a:t>, </a:t>
            </a:r>
            <a:r>
              <a:rPr lang="en-CA">
                <a:solidFill>
                  <a:srgbClr val="0055A4"/>
                </a:solidFill>
              </a:rPr>
              <a:t>main memory</a:t>
            </a:r>
            <a:r>
              <a:rPr lang="en-CA"/>
              <a:t>, </a:t>
            </a:r>
            <a:r>
              <a:rPr lang="en-CA">
                <a:solidFill>
                  <a:srgbClr val="0055A4"/>
                </a:solidFill>
              </a:rPr>
              <a:t>graphics card</a:t>
            </a:r>
            <a:r>
              <a:rPr lang="en-CA"/>
              <a:t> and </a:t>
            </a:r>
            <a:r>
              <a:rPr lang="en-CA">
                <a:solidFill>
                  <a:srgbClr val="0055A4"/>
                </a:solidFill>
              </a:rPr>
              <a:t>PCI-Express</a:t>
            </a:r>
            <a:r>
              <a:rPr lang="en-CA"/>
              <a:t>.</a:t>
            </a:r>
            <a:endParaRPr/>
          </a:p>
          <a:p>
            <a:pPr marL="685800" lvl="1" indent="-203835" algn="l" rtl="0">
              <a:lnSpc>
                <a:spcPct val="110000"/>
              </a:lnSpc>
              <a:spcBef>
                <a:spcPts val="663"/>
              </a:spcBef>
              <a:spcAft>
                <a:spcPts val="0"/>
              </a:spcAft>
              <a:buClr>
                <a:srgbClr val="7F7F7F"/>
              </a:buClr>
              <a:buSzPct val="100000"/>
              <a:buChar char="•"/>
            </a:pPr>
            <a:r>
              <a:rPr lang="en-CA"/>
              <a:t>Connection between the northbridge and CPU is known as the </a:t>
            </a:r>
            <a:r>
              <a:rPr lang="en-CA">
                <a:solidFill>
                  <a:srgbClr val="0055A4"/>
                </a:solidFill>
              </a:rPr>
              <a:t>frontside bus</a:t>
            </a:r>
            <a:r>
              <a:rPr lang="en-CA"/>
              <a:t>.</a:t>
            </a:r>
            <a:endParaRPr/>
          </a:p>
          <a:p>
            <a:pPr marL="228600" lvl="0" indent="-200025" algn="l" rtl="0">
              <a:lnSpc>
                <a:spcPct val="110000"/>
              </a:lnSpc>
              <a:spcBef>
                <a:spcPts val="765"/>
              </a:spcBef>
              <a:spcAft>
                <a:spcPts val="0"/>
              </a:spcAft>
              <a:buClr>
                <a:srgbClr val="7F7F7F"/>
              </a:buClr>
              <a:buSzPct val="100000"/>
              <a:buChar char="•"/>
            </a:pPr>
            <a:r>
              <a:rPr lang="en-CA"/>
              <a:t>Any communication between the above components must go through the northbridge first.</a:t>
            </a:r>
            <a:endParaRPr/>
          </a:p>
          <a:p>
            <a:pPr marL="228600" lvl="0" indent="-200025" algn="l" rtl="0">
              <a:lnSpc>
                <a:spcPct val="110000"/>
              </a:lnSpc>
              <a:spcBef>
                <a:spcPts val="765"/>
              </a:spcBef>
              <a:spcAft>
                <a:spcPts val="0"/>
              </a:spcAft>
              <a:buClr>
                <a:srgbClr val="7F7F7F"/>
              </a:buClr>
              <a:buSzPct val="100000"/>
              <a:buChar char="•"/>
            </a:pPr>
            <a:r>
              <a:rPr lang="en-CA"/>
              <a:t>To communicate with any other components, the communication goes through the northbridge then the southbridge.</a:t>
            </a:r>
            <a:endParaRPr/>
          </a:p>
          <a:p>
            <a:pPr marL="228600" lvl="0" indent="-200025" algn="l" rtl="0">
              <a:lnSpc>
                <a:spcPct val="110000"/>
              </a:lnSpc>
              <a:spcBef>
                <a:spcPts val="765"/>
              </a:spcBef>
              <a:spcAft>
                <a:spcPts val="0"/>
              </a:spcAft>
              <a:buClr>
                <a:srgbClr val="7F7F7F"/>
              </a:buClr>
              <a:buSzPct val="100000"/>
              <a:buChar char="•"/>
            </a:pPr>
            <a:r>
              <a:rPr lang="en-CA"/>
              <a:t>Northbridge is faster than the southbridge.</a:t>
            </a:r>
            <a:endParaRPr/>
          </a:p>
          <a:p>
            <a:pPr marL="685800" lvl="1" indent="-203835" algn="l" rtl="0">
              <a:lnSpc>
                <a:spcPct val="110000"/>
              </a:lnSpc>
              <a:spcBef>
                <a:spcPts val="663"/>
              </a:spcBef>
              <a:spcAft>
                <a:spcPts val="0"/>
              </a:spcAft>
              <a:buClr>
                <a:srgbClr val="0055A4"/>
              </a:buClr>
              <a:buSzPct val="100000"/>
              <a:buChar char="•"/>
            </a:pPr>
            <a:r>
              <a:rPr lang="en-CA">
                <a:solidFill>
                  <a:srgbClr val="0055A4"/>
                </a:solidFill>
              </a:rPr>
              <a:t>Why? </a:t>
            </a:r>
            <a:r>
              <a:rPr lang="en-CA"/>
              <a:t>Northbridge is optimized for </a:t>
            </a:r>
            <a:r>
              <a:rPr lang="en-CA" b="1"/>
              <a:t>speed</a:t>
            </a:r>
            <a:r>
              <a:rPr lang="en-CA"/>
              <a:t> (actions per second) since it connects the most used and most important components of the motherboard.</a:t>
            </a:r>
            <a:endParaRPr/>
          </a:p>
          <a:p>
            <a:pPr marL="685800" lvl="1" indent="-203835" algn="l" rtl="0">
              <a:lnSpc>
                <a:spcPct val="110000"/>
              </a:lnSpc>
              <a:spcBef>
                <a:spcPts val="663"/>
              </a:spcBef>
              <a:spcAft>
                <a:spcPts val="0"/>
              </a:spcAft>
              <a:buSzPct val="100000"/>
              <a:buChar char="•"/>
            </a:pPr>
            <a:r>
              <a:rPr lang="en-CA"/>
              <a:t>Faster actions per section comes at a cost! The Northbridge is a source of heat and needs to be places by heatsinks and fans.</a:t>
            </a:r>
            <a:endParaRPr/>
          </a:p>
          <a:p>
            <a:pPr marL="685800" lvl="1" indent="-203835" algn="l" rtl="0">
              <a:lnSpc>
                <a:spcPct val="110000"/>
              </a:lnSpc>
              <a:spcBef>
                <a:spcPts val="663"/>
              </a:spcBef>
              <a:spcAft>
                <a:spcPts val="0"/>
              </a:spcAft>
              <a:buSzPct val="100000"/>
              <a:buChar char="•"/>
            </a:pPr>
            <a:r>
              <a:rPr lang="en-CA"/>
              <a:t>These days the Northbridge is often directly a part of the CPU, while the Southbridge remains separate.</a:t>
            </a:r>
            <a:endParaRPr/>
          </a:p>
        </p:txBody>
      </p:sp>
      <p:sp>
        <p:nvSpPr>
          <p:cNvPr id="200" name="Google Shape;200;p8"/>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Quattrocento Sans"/>
              <a:buNone/>
            </a:pPr>
            <a:r>
              <a:rPr lang="en-CA"/>
              <a:t>Northbridge Chipset</a:t>
            </a:r>
            <a:endParaRPr/>
          </a:p>
        </p:txBody>
      </p:sp>
    </p:spTree>
    <p:extLst>
      <p:ext uri="{BB962C8B-B14F-4D97-AF65-F5344CB8AC3E}">
        <p14:creationId xmlns:p14="http://schemas.microsoft.com/office/powerpoint/2010/main" val="877001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D1406-546C-DE6E-ABEA-6BC81EB65063}"/>
              </a:ext>
            </a:extLst>
          </p:cNvPr>
          <p:cNvSpPr>
            <a:spLocks noGrp="1"/>
          </p:cNvSpPr>
          <p:nvPr>
            <p:ph type="title"/>
          </p:nvPr>
        </p:nvSpPr>
        <p:spPr/>
        <p:txBody>
          <a:bodyPr>
            <a:normAutofit/>
          </a:bodyPr>
          <a:lstStyle/>
          <a:p>
            <a:r>
              <a:rPr lang="en-CA" sz="3200">
                <a:solidFill>
                  <a:schemeClr val="bg1"/>
                </a:solidFill>
                <a:latin typeface="Arial"/>
                <a:cs typeface="Arial"/>
              </a:rPr>
              <a:t>Northbridge is faster than the southbridge</a:t>
            </a:r>
            <a:endParaRPr lang="en-US" sz="3200">
              <a:solidFill>
                <a:schemeClr val="bg1"/>
              </a:solidFill>
            </a:endParaRPr>
          </a:p>
        </p:txBody>
      </p:sp>
      <p:sp>
        <p:nvSpPr>
          <p:cNvPr id="3" name="Text Placeholder 2">
            <a:extLst>
              <a:ext uri="{FF2B5EF4-FFF2-40B4-BE49-F238E27FC236}">
                <a16:creationId xmlns:a16="http://schemas.microsoft.com/office/drawing/2014/main" id="{BC8BBAA3-2BB9-59D3-3016-ED4A2C1DB3F8}"/>
              </a:ext>
            </a:extLst>
          </p:cNvPr>
          <p:cNvSpPr>
            <a:spLocks noGrp="1"/>
          </p:cNvSpPr>
          <p:nvPr>
            <p:ph type="body" idx="1"/>
          </p:nvPr>
        </p:nvSpPr>
        <p:spPr/>
        <p:txBody>
          <a:bodyPr/>
          <a:lstStyle/>
          <a:p>
            <a:pPr marL="767715" lvl="1" indent="-285750">
              <a:lnSpc>
                <a:spcPct val="110000"/>
              </a:lnSpc>
              <a:spcBef>
                <a:spcPts val="663"/>
              </a:spcBef>
            </a:pPr>
            <a:r>
              <a:rPr lang="en-CA" sz="1800">
                <a:solidFill>
                  <a:srgbClr val="0055A4"/>
                </a:solidFill>
                <a:latin typeface="Arial"/>
                <a:cs typeface="Arial"/>
              </a:rPr>
              <a:t>Why? </a:t>
            </a:r>
            <a:r>
              <a:rPr lang="en-CA" sz="1800">
                <a:latin typeface="Arial"/>
                <a:cs typeface="Arial"/>
              </a:rPr>
              <a:t>Northbridge is optimized for </a:t>
            </a:r>
            <a:r>
              <a:rPr lang="en-CA" sz="1800" b="1">
                <a:latin typeface="Arial"/>
                <a:cs typeface="Arial"/>
              </a:rPr>
              <a:t>speed</a:t>
            </a:r>
            <a:r>
              <a:rPr lang="en-CA" sz="1800">
                <a:latin typeface="Arial"/>
                <a:cs typeface="Arial"/>
              </a:rPr>
              <a:t> (actions per second) since it connects the most used and most important components of the motherboard.</a:t>
            </a:r>
            <a:endParaRPr lang="en-US" sz="1800">
              <a:latin typeface="Arial"/>
              <a:cs typeface="Arial"/>
            </a:endParaRPr>
          </a:p>
          <a:p>
            <a:pPr marL="685800" lvl="1" indent="-203835">
              <a:lnSpc>
                <a:spcPct val="110000"/>
              </a:lnSpc>
              <a:spcBef>
                <a:spcPts val="663"/>
              </a:spcBef>
              <a:buFont typeface="Arial,Sans-Serif"/>
            </a:pPr>
            <a:r>
              <a:rPr lang="en-CA" sz="1800">
                <a:latin typeface="Arial"/>
                <a:cs typeface="Arial"/>
              </a:rPr>
              <a:t>Faster actions per section comes at a cost! The Northbridge is a source of heat and needs to be places by heatsinks and fans.</a:t>
            </a:r>
            <a:endParaRPr lang="en-US" sz="1800">
              <a:latin typeface="Arial"/>
              <a:cs typeface="Arial"/>
            </a:endParaRPr>
          </a:p>
          <a:p>
            <a:pPr marL="685800" lvl="1" indent="-203835">
              <a:lnSpc>
                <a:spcPct val="110000"/>
              </a:lnSpc>
              <a:spcBef>
                <a:spcPts val="663"/>
              </a:spcBef>
              <a:buFont typeface="Arial,Sans-Serif"/>
            </a:pPr>
            <a:r>
              <a:rPr lang="en-CA" sz="1800">
                <a:latin typeface="Arial"/>
                <a:cs typeface="Arial"/>
              </a:rPr>
              <a:t>These days the Northbridge is often directly a part of the CPU, while the Southbridge remains separate.</a:t>
            </a:r>
            <a:endParaRPr lang="en-US" sz="1800">
              <a:latin typeface="Arial"/>
              <a:cs typeface="Arial"/>
            </a:endParaRPr>
          </a:p>
          <a:p>
            <a:endParaRPr lang="en-US"/>
          </a:p>
        </p:txBody>
      </p:sp>
    </p:spTree>
    <p:extLst>
      <p:ext uri="{BB962C8B-B14F-4D97-AF65-F5344CB8AC3E}">
        <p14:creationId xmlns:p14="http://schemas.microsoft.com/office/powerpoint/2010/main" val="600065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9"/>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Quattrocento Sans"/>
              <a:buNone/>
            </a:pPr>
            <a:r>
              <a:rPr lang="en-CA"/>
              <a:t>Southbridge Chipset</a:t>
            </a:r>
            <a:endParaRPr/>
          </a:p>
        </p:txBody>
      </p:sp>
      <p:sp>
        <p:nvSpPr>
          <p:cNvPr id="206" name="Google Shape;206;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l" rtl="0">
              <a:lnSpc>
                <a:spcPct val="120000"/>
              </a:lnSpc>
              <a:spcBef>
                <a:spcPts val="0"/>
              </a:spcBef>
              <a:spcAft>
                <a:spcPts val="0"/>
              </a:spcAft>
              <a:buClr>
                <a:srgbClr val="7F7F7F"/>
              </a:buClr>
              <a:buSzPct val="100000"/>
              <a:buChar char="•"/>
            </a:pPr>
            <a:r>
              <a:rPr lang="en-CA"/>
              <a:t>Connected to the northbridge.</a:t>
            </a:r>
            <a:endParaRPr/>
          </a:p>
          <a:p>
            <a:pPr marL="228600" lvl="0" indent="-228600" algn="l" rtl="0">
              <a:lnSpc>
                <a:spcPct val="120000"/>
              </a:lnSpc>
              <a:spcBef>
                <a:spcPts val="698"/>
              </a:spcBef>
              <a:spcAft>
                <a:spcPts val="0"/>
              </a:spcAft>
              <a:buClr>
                <a:srgbClr val="7F7F7F"/>
              </a:buClr>
              <a:buSzPct val="100000"/>
              <a:buChar char="•"/>
            </a:pPr>
            <a:r>
              <a:rPr lang="en-CA"/>
              <a:t>Acts as a communication hub for less performance sensitive components.</a:t>
            </a:r>
            <a:endParaRPr/>
          </a:p>
          <a:p>
            <a:pPr marL="685800" lvl="1" indent="-228600" algn="l" rtl="0">
              <a:lnSpc>
                <a:spcPct val="120000"/>
              </a:lnSpc>
              <a:spcBef>
                <a:spcPts val="605"/>
              </a:spcBef>
              <a:spcAft>
                <a:spcPts val="0"/>
              </a:spcAft>
              <a:buClr>
                <a:srgbClr val="7F7F7F"/>
              </a:buClr>
              <a:buSzPct val="100000"/>
              <a:buChar char="•"/>
            </a:pPr>
            <a:r>
              <a:rPr lang="en-CA"/>
              <a:t>Storage devices (SATA and IDE connectors).</a:t>
            </a:r>
            <a:endParaRPr/>
          </a:p>
          <a:p>
            <a:pPr marL="685800" lvl="1" indent="-228600" algn="l" rtl="0">
              <a:lnSpc>
                <a:spcPct val="120000"/>
              </a:lnSpc>
              <a:spcBef>
                <a:spcPts val="605"/>
              </a:spcBef>
              <a:spcAft>
                <a:spcPts val="0"/>
              </a:spcAft>
              <a:buClr>
                <a:srgbClr val="7F7F7F"/>
              </a:buClr>
              <a:buSzPct val="100000"/>
              <a:buChar char="•"/>
            </a:pPr>
            <a:r>
              <a:rPr lang="en-CA"/>
              <a:t>PCI bus slots.</a:t>
            </a:r>
            <a:endParaRPr/>
          </a:p>
          <a:p>
            <a:pPr marL="685800" lvl="1" indent="-228600" algn="l" rtl="0">
              <a:lnSpc>
                <a:spcPct val="120000"/>
              </a:lnSpc>
              <a:spcBef>
                <a:spcPts val="605"/>
              </a:spcBef>
              <a:spcAft>
                <a:spcPts val="0"/>
              </a:spcAft>
              <a:buClr>
                <a:srgbClr val="7F7F7F"/>
              </a:buClr>
              <a:buSzPct val="100000"/>
              <a:buChar char="•"/>
            </a:pPr>
            <a:r>
              <a:rPr lang="en-CA"/>
              <a:t>I/O Ports (USB ports, networking, sound card, etc.)</a:t>
            </a:r>
            <a:endParaRPr/>
          </a:p>
          <a:p>
            <a:pPr marL="228600" lvl="0" indent="-228600" algn="l" rtl="0">
              <a:lnSpc>
                <a:spcPct val="120000"/>
              </a:lnSpc>
              <a:spcBef>
                <a:spcPts val="698"/>
              </a:spcBef>
              <a:spcAft>
                <a:spcPts val="0"/>
              </a:spcAft>
              <a:buClr>
                <a:srgbClr val="7F7F7F"/>
              </a:buClr>
              <a:buSzPct val="100000"/>
              <a:buChar char="•"/>
            </a:pPr>
            <a:r>
              <a:rPr lang="en-CA"/>
              <a:t>Southbridge does not require high speed communication like the northbridge.</a:t>
            </a:r>
            <a:endParaRPr/>
          </a:p>
          <a:p>
            <a:pPr marL="228600" lvl="0" indent="-228600" algn="l" rtl="0">
              <a:lnSpc>
                <a:spcPct val="120000"/>
              </a:lnSpc>
              <a:spcBef>
                <a:spcPts val="698"/>
              </a:spcBef>
              <a:spcAft>
                <a:spcPts val="0"/>
              </a:spcAft>
              <a:buClr>
                <a:srgbClr val="7F7F7F"/>
              </a:buClr>
              <a:buSzPct val="100000"/>
              <a:buChar char="•"/>
            </a:pPr>
            <a:r>
              <a:rPr lang="en-CA"/>
              <a:t>To send data from the hard drive to the main memory:</a:t>
            </a:r>
            <a:endParaRPr/>
          </a:p>
          <a:p>
            <a:pPr marL="685800" lvl="1" indent="-228600" algn="l" rtl="0">
              <a:lnSpc>
                <a:spcPct val="120000"/>
              </a:lnSpc>
              <a:spcBef>
                <a:spcPts val="605"/>
              </a:spcBef>
              <a:spcAft>
                <a:spcPts val="0"/>
              </a:spcAft>
              <a:buClr>
                <a:srgbClr val="7F7F7F"/>
              </a:buClr>
              <a:buSzPct val="100000"/>
              <a:buChar char="•"/>
            </a:pPr>
            <a:r>
              <a:rPr lang="en-CA"/>
              <a:t>Data goes to the southbridge.</a:t>
            </a:r>
            <a:endParaRPr/>
          </a:p>
          <a:p>
            <a:pPr marL="685800" lvl="1" indent="-228600" algn="l" rtl="0">
              <a:lnSpc>
                <a:spcPct val="120000"/>
              </a:lnSpc>
              <a:spcBef>
                <a:spcPts val="605"/>
              </a:spcBef>
              <a:spcAft>
                <a:spcPts val="0"/>
              </a:spcAft>
              <a:buClr>
                <a:srgbClr val="7F7F7F"/>
              </a:buClr>
              <a:buSzPct val="100000"/>
              <a:buChar char="•"/>
            </a:pPr>
            <a:r>
              <a:rPr lang="en-CA"/>
              <a:t>Southbridge sends the data to the northbridge. </a:t>
            </a:r>
            <a:endParaRPr/>
          </a:p>
          <a:p>
            <a:pPr marL="685800" lvl="1" indent="-228600" algn="l" rtl="0">
              <a:lnSpc>
                <a:spcPct val="120000"/>
              </a:lnSpc>
              <a:spcBef>
                <a:spcPts val="605"/>
              </a:spcBef>
              <a:spcAft>
                <a:spcPts val="0"/>
              </a:spcAft>
              <a:buClr>
                <a:srgbClr val="7F7F7F"/>
              </a:buClr>
              <a:buSzPct val="100000"/>
              <a:buChar char="•"/>
            </a:pPr>
            <a:r>
              <a:rPr lang="en-CA"/>
              <a:t>Northbridge will send the data to the main memory.</a:t>
            </a:r>
            <a:endParaRPr/>
          </a:p>
        </p:txBody>
      </p:sp>
    </p:spTree>
    <p:extLst>
      <p:ext uri="{BB962C8B-B14F-4D97-AF65-F5344CB8AC3E}">
        <p14:creationId xmlns:p14="http://schemas.microsoft.com/office/powerpoint/2010/main" val="17813859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0"/>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Quattrocento Sans"/>
              <a:buNone/>
            </a:pPr>
            <a:r>
              <a:rPr lang="en-CA"/>
              <a:t>Modern Motherboards and Chipsets</a:t>
            </a:r>
            <a:endParaRPr/>
          </a:p>
        </p:txBody>
      </p:sp>
      <p:sp>
        <p:nvSpPr>
          <p:cNvPr id="212" name="Google Shape;212;p10"/>
          <p:cNvSpPr txBox="1">
            <a:spLocks noGrp="1"/>
          </p:cNvSpPr>
          <p:nvPr>
            <p:ph type="body" idx="1"/>
          </p:nvPr>
        </p:nvSpPr>
        <p:spPr>
          <a:xfrm>
            <a:off x="838199" y="1825625"/>
            <a:ext cx="11090945"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7F7F7F"/>
              </a:buClr>
              <a:buSzPts val="3000"/>
              <a:buChar char="•"/>
            </a:pPr>
            <a:r>
              <a:rPr lang="en-CA"/>
              <a:t>Modern chipsets integrate the northbridge chips within the CPU chip. </a:t>
            </a:r>
            <a:endParaRPr/>
          </a:p>
          <a:p>
            <a:pPr marL="228600" lvl="0" indent="-38100" algn="l" rtl="0">
              <a:lnSpc>
                <a:spcPct val="90000"/>
              </a:lnSpc>
              <a:spcBef>
                <a:spcPts val="900"/>
              </a:spcBef>
              <a:spcAft>
                <a:spcPts val="0"/>
              </a:spcAft>
              <a:buClr>
                <a:srgbClr val="7F7F7F"/>
              </a:buClr>
              <a:buSzPts val="3000"/>
              <a:buNone/>
            </a:pPr>
            <a:endParaRPr/>
          </a:p>
          <a:p>
            <a:pPr marL="228600" lvl="0" indent="-228600" algn="l" rtl="0">
              <a:lnSpc>
                <a:spcPct val="90000"/>
              </a:lnSpc>
              <a:spcBef>
                <a:spcPts val="900"/>
              </a:spcBef>
              <a:spcAft>
                <a:spcPts val="0"/>
              </a:spcAft>
              <a:buClr>
                <a:srgbClr val="7F7F7F"/>
              </a:buClr>
              <a:buSzPts val="3000"/>
              <a:buChar char="•"/>
            </a:pPr>
            <a:r>
              <a:rPr lang="en-CA"/>
              <a:t>New design advantages: </a:t>
            </a:r>
            <a:endParaRPr/>
          </a:p>
          <a:p>
            <a:pPr marL="685800" lvl="1" indent="-228600" algn="l" rtl="0">
              <a:lnSpc>
                <a:spcPct val="90000"/>
              </a:lnSpc>
              <a:spcBef>
                <a:spcPts val="780"/>
              </a:spcBef>
              <a:spcAft>
                <a:spcPts val="0"/>
              </a:spcAft>
              <a:buClr>
                <a:srgbClr val="7F7F7F"/>
              </a:buClr>
              <a:buSzPts val="2600"/>
              <a:buChar char="•"/>
            </a:pPr>
            <a:r>
              <a:rPr lang="en-CA"/>
              <a:t>Sensitive hardware components communicate directly with the CPU.</a:t>
            </a:r>
            <a:endParaRPr/>
          </a:p>
          <a:p>
            <a:pPr marL="685800" lvl="1" indent="-228600" algn="l" rtl="0">
              <a:lnSpc>
                <a:spcPct val="90000"/>
              </a:lnSpc>
              <a:spcBef>
                <a:spcPts val="780"/>
              </a:spcBef>
              <a:spcAft>
                <a:spcPts val="0"/>
              </a:spcAft>
              <a:buClr>
                <a:srgbClr val="7F7F7F"/>
              </a:buClr>
              <a:buSzPts val="2600"/>
              <a:buChar char="•"/>
            </a:pPr>
            <a:r>
              <a:rPr lang="en-CA"/>
              <a:t>Reduces system latency.</a:t>
            </a:r>
            <a:endParaRPr/>
          </a:p>
          <a:p>
            <a:pPr marL="685800" lvl="1" indent="-228600" algn="l" rtl="0">
              <a:lnSpc>
                <a:spcPct val="90000"/>
              </a:lnSpc>
              <a:spcBef>
                <a:spcPts val="780"/>
              </a:spcBef>
              <a:spcAft>
                <a:spcPts val="0"/>
              </a:spcAft>
              <a:buClr>
                <a:srgbClr val="7F7F7F"/>
              </a:buClr>
              <a:buSzPts val="2600"/>
              <a:buChar char="•"/>
            </a:pPr>
            <a:r>
              <a:rPr lang="en-CA"/>
              <a:t>Increases system responsiveness. </a:t>
            </a:r>
            <a:endParaRPr/>
          </a:p>
          <a:p>
            <a:pPr marL="685800" lvl="1" indent="-228600" algn="l" rtl="0">
              <a:lnSpc>
                <a:spcPct val="90000"/>
              </a:lnSpc>
              <a:spcBef>
                <a:spcPts val="780"/>
              </a:spcBef>
              <a:spcAft>
                <a:spcPts val="0"/>
              </a:spcAft>
              <a:buClr>
                <a:srgbClr val="7F7F7F"/>
              </a:buClr>
              <a:buSzPts val="2600"/>
              <a:buChar char="•"/>
            </a:pPr>
            <a:r>
              <a:rPr lang="en-CA"/>
              <a:t>Less sensitive hardware components will increase in performance.</a:t>
            </a:r>
            <a:endParaRPr/>
          </a:p>
        </p:txBody>
      </p:sp>
    </p:spTree>
    <p:extLst>
      <p:ext uri="{BB962C8B-B14F-4D97-AF65-F5344CB8AC3E}">
        <p14:creationId xmlns:p14="http://schemas.microsoft.com/office/powerpoint/2010/main" val="1150064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CFE7F-6DD3-94EB-C467-CE91422CCA9A}"/>
              </a:ext>
            </a:extLst>
          </p:cNvPr>
          <p:cNvSpPr>
            <a:spLocks noGrp="1"/>
          </p:cNvSpPr>
          <p:nvPr>
            <p:ph type="title"/>
          </p:nvPr>
        </p:nvSpPr>
        <p:spPr/>
        <p:txBody>
          <a:bodyPr/>
          <a:lstStyle/>
          <a:p>
            <a:r>
              <a:rPr lang="en-US"/>
              <a:t> Bus Width: x86  versus x64</a:t>
            </a:r>
          </a:p>
        </p:txBody>
      </p:sp>
    </p:spTree>
    <p:extLst>
      <p:ext uri="{BB962C8B-B14F-4D97-AF65-F5344CB8AC3E}">
        <p14:creationId xmlns:p14="http://schemas.microsoft.com/office/powerpoint/2010/main" val="1390900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ea8b549fe7_0_5"/>
          <p:cNvSpPr txBox="1">
            <a:spLocks noGrp="1"/>
          </p:cNvSpPr>
          <p:nvPr>
            <p:ph type="title"/>
          </p:nvPr>
        </p:nvSpPr>
        <p:spPr>
          <a:xfrm>
            <a:off x="609600" y="1"/>
            <a:ext cx="10744200" cy="1228500"/>
          </a:xfrm>
          <a:prstGeom prst="rect">
            <a:avLst/>
          </a:prstGeom>
          <a:noFill/>
          <a:ln>
            <a:noFill/>
          </a:ln>
        </p:spPr>
        <p:txBody>
          <a:bodyPr spcFirstLastPara="1" wrap="square" lIns="91425" tIns="45700" rIns="91425" bIns="45700" anchor="b" anchorCtr="0">
            <a:normAutofit/>
          </a:bodyPr>
          <a:lstStyle/>
          <a:p>
            <a:r>
              <a:rPr lang="en-CA"/>
              <a:t>The chipset</a:t>
            </a:r>
            <a:endParaRPr/>
          </a:p>
        </p:txBody>
      </p:sp>
      <p:pic>
        <p:nvPicPr>
          <p:cNvPr id="169" name="Google Shape;169;gea8b549fe7_0_5"/>
          <p:cNvPicPr preferRelativeResize="0"/>
          <p:nvPr/>
        </p:nvPicPr>
        <p:blipFill rotWithShape="1">
          <a:blip r:embed="rId3">
            <a:alphaModFix/>
          </a:blip>
          <a:srcRect/>
          <a:stretch/>
        </p:blipFill>
        <p:spPr>
          <a:xfrm>
            <a:off x="2876534" y="1501451"/>
            <a:ext cx="6438900" cy="4787900"/>
          </a:xfrm>
          <a:prstGeom prst="rect">
            <a:avLst/>
          </a:prstGeom>
          <a:noFill/>
          <a:ln>
            <a:noFill/>
          </a:ln>
        </p:spPr>
      </p:pic>
      <p:sp>
        <p:nvSpPr>
          <p:cNvPr id="2" name="Oval 1">
            <a:extLst>
              <a:ext uri="{FF2B5EF4-FFF2-40B4-BE49-F238E27FC236}">
                <a16:creationId xmlns:a16="http://schemas.microsoft.com/office/drawing/2014/main" id="{F34BB119-ED97-EB36-F288-D1C6602F5BD2}"/>
              </a:ext>
            </a:extLst>
          </p:cNvPr>
          <p:cNvSpPr/>
          <p:nvPr/>
        </p:nvSpPr>
        <p:spPr>
          <a:xfrm>
            <a:off x="3871783" y="2253820"/>
            <a:ext cx="1822621" cy="67962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741DB24-8394-5997-432A-5401D7DB4EAF}"/>
              </a:ext>
            </a:extLst>
          </p:cNvPr>
          <p:cNvSpPr txBox="1"/>
          <p:nvPr/>
        </p:nvSpPr>
        <p:spPr>
          <a:xfrm>
            <a:off x="303770" y="1992526"/>
            <a:ext cx="274319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When we speak about the motherboard bus width, we often refer to the frontside bus</a:t>
            </a:r>
            <a:endParaRPr lang="en-US"/>
          </a:p>
        </p:txBody>
      </p:sp>
    </p:spTree>
    <p:extLst>
      <p:ext uri="{BB962C8B-B14F-4D97-AF65-F5344CB8AC3E}">
        <p14:creationId xmlns:p14="http://schemas.microsoft.com/office/powerpoint/2010/main" val="216641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19"/>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Quattrocento Sans"/>
              <a:buNone/>
            </a:pPr>
            <a:r>
              <a:rPr lang="en-CA"/>
              <a:t>Why is the bus important?</a:t>
            </a:r>
            <a:endParaRPr/>
          </a:p>
        </p:txBody>
      </p:sp>
      <p:sp>
        <p:nvSpPr>
          <p:cNvPr id="281" name="Google Shape;281;p19"/>
          <p:cNvSpPr txBox="1"/>
          <p:nvPr/>
        </p:nvSpPr>
        <p:spPr>
          <a:xfrm>
            <a:off x="8328725" y="1621275"/>
            <a:ext cx="3914559" cy="489361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a:latin typeface="Quattrocento Sans"/>
                <a:ea typeface="Quattrocento Sans"/>
                <a:cs typeface="Quattrocento Sans"/>
                <a:sym typeface="Quattrocento Sans"/>
              </a:rPr>
              <a:t>You can double check that you understand a scientific concept by checking what </a:t>
            </a:r>
            <a:r>
              <a:rPr lang="en-CA" b="1">
                <a:latin typeface="Quattrocento Sans"/>
                <a:ea typeface="Quattrocento Sans"/>
                <a:cs typeface="Quattrocento Sans"/>
                <a:sym typeface="Quattrocento Sans"/>
              </a:rPr>
              <a:t>units of measurement</a:t>
            </a:r>
            <a:r>
              <a:rPr lang="en-CA">
                <a:latin typeface="Quattrocento Sans"/>
                <a:ea typeface="Quattrocento Sans"/>
                <a:cs typeface="Quattrocento Sans"/>
                <a:sym typeface="Quattrocento Sans"/>
              </a:rPr>
              <a:t> that concept is measured by:</a:t>
            </a:r>
            <a:endParaRPr>
              <a:latin typeface="Quattrocento Sans"/>
              <a:ea typeface="Quattrocento Sans"/>
              <a:cs typeface="Quattrocento Sans"/>
              <a:sym typeface="Quattrocento Sans"/>
            </a:endParaRPr>
          </a:p>
          <a:p>
            <a:pPr marL="0" lvl="0" indent="0" algn="l" rtl="0">
              <a:spcBef>
                <a:spcPts val="0"/>
              </a:spcBef>
              <a:spcAft>
                <a:spcPts val="0"/>
              </a:spcAft>
              <a:buNone/>
            </a:pPr>
            <a:endParaRPr>
              <a:latin typeface="Quattrocento Sans"/>
              <a:ea typeface="Quattrocento Sans"/>
              <a:cs typeface="Quattrocento Sans"/>
              <a:sym typeface="Quattrocento Sans"/>
            </a:endParaRPr>
          </a:p>
          <a:p>
            <a:pPr marL="457200" lvl="0" indent="-317500" algn="l" rtl="0">
              <a:spcBef>
                <a:spcPts val="0"/>
              </a:spcBef>
              <a:spcAft>
                <a:spcPts val="0"/>
              </a:spcAft>
              <a:buSzPts val="1400"/>
              <a:buFont typeface="Quattrocento Sans"/>
              <a:buChar char="●"/>
            </a:pPr>
            <a:r>
              <a:rPr lang="en-CA">
                <a:latin typeface="Quattrocento Sans"/>
                <a:ea typeface="Quattrocento Sans"/>
                <a:cs typeface="Quattrocento Sans"/>
                <a:sym typeface="Quattrocento Sans"/>
              </a:rPr>
              <a:t>Highway</a:t>
            </a:r>
            <a:endParaRPr>
              <a:latin typeface="Quattrocento Sans"/>
              <a:ea typeface="Quattrocento Sans"/>
              <a:cs typeface="Quattrocento Sans"/>
              <a:sym typeface="Quattrocento Sans"/>
            </a:endParaRPr>
          </a:p>
          <a:p>
            <a:pPr marL="914400" lvl="1" indent="-317500" algn="l" rtl="0">
              <a:spcBef>
                <a:spcPts val="0"/>
              </a:spcBef>
              <a:spcAft>
                <a:spcPts val="0"/>
              </a:spcAft>
              <a:buSzPts val="1400"/>
              <a:buFont typeface="Quattrocento Sans"/>
              <a:buChar char="○"/>
            </a:pPr>
            <a:r>
              <a:rPr lang="en-CA" b="1">
                <a:latin typeface="Quattrocento Sans"/>
                <a:ea typeface="Quattrocento Sans"/>
                <a:cs typeface="Quattrocento Sans"/>
                <a:sym typeface="Quattrocento Sans"/>
              </a:rPr>
              <a:t>Number of lanes: </a:t>
            </a:r>
            <a:r>
              <a:rPr lang="en-CA">
                <a:latin typeface="Quattrocento Sans"/>
                <a:ea typeface="Quattrocento Sans"/>
                <a:cs typeface="Quattrocento Sans"/>
                <a:sym typeface="Quattrocento Sans"/>
              </a:rPr>
              <a:t>(a number)</a:t>
            </a:r>
            <a:endParaRPr>
              <a:latin typeface="Quattrocento Sans"/>
              <a:ea typeface="Quattrocento Sans"/>
              <a:cs typeface="Quattrocento Sans"/>
              <a:sym typeface="Quattrocento Sans"/>
            </a:endParaRPr>
          </a:p>
          <a:p>
            <a:pPr marL="914400" lvl="1" indent="-317500" algn="l" rtl="0">
              <a:spcBef>
                <a:spcPts val="0"/>
              </a:spcBef>
              <a:spcAft>
                <a:spcPts val="0"/>
              </a:spcAft>
              <a:buSzPts val="1400"/>
              <a:buFont typeface="Quattrocento Sans"/>
              <a:buChar char="○"/>
            </a:pPr>
            <a:r>
              <a:rPr lang="en-CA" b="1">
                <a:latin typeface="Quattrocento Sans"/>
                <a:ea typeface="Quattrocento Sans"/>
                <a:cs typeface="Quattrocento Sans"/>
                <a:sym typeface="Quattrocento Sans"/>
              </a:rPr>
              <a:t>Speed limit:</a:t>
            </a:r>
            <a:r>
              <a:rPr lang="en-CA">
                <a:latin typeface="Quattrocento Sans"/>
                <a:ea typeface="Quattrocento Sans"/>
                <a:cs typeface="Quattrocento Sans"/>
                <a:sym typeface="Quattrocento Sans"/>
              </a:rPr>
              <a:t> (unit distance per time elapsed, e.g. km/h)</a:t>
            </a:r>
            <a:br>
              <a:rPr lang="en-CA">
                <a:latin typeface="Quattrocento Sans"/>
                <a:ea typeface="Quattrocento Sans"/>
                <a:cs typeface="Quattrocento Sans"/>
                <a:sym typeface="Quattrocento Sans"/>
              </a:rPr>
            </a:br>
            <a:endParaRPr>
              <a:latin typeface="Quattrocento Sans"/>
              <a:ea typeface="Quattrocento Sans"/>
              <a:cs typeface="Quattrocento Sans"/>
              <a:sym typeface="Quattrocento Sans"/>
            </a:endParaRPr>
          </a:p>
          <a:p>
            <a:pPr marL="457200" lvl="0" indent="-317500" algn="l" rtl="0">
              <a:spcBef>
                <a:spcPts val="0"/>
              </a:spcBef>
              <a:spcAft>
                <a:spcPts val="0"/>
              </a:spcAft>
              <a:buSzPts val="1400"/>
              <a:buFont typeface="Quattrocento Sans"/>
              <a:buChar char="●"/>
            </a:pPr>
            <a:r>
              <a:rPr lang="en-CA">
                <a:latin typeface="Quattrocento Sans"/>
                <a:ea typeface="Quattrocento Sans"/>
                <a:cs typeface="Quattrocento Sans"/>
                <a:sym typeface="Quattrocento Sans"/>
              </a:rPr>
              <a:t>System bus</a:t>
            </a:r>
            <a:endParaRPr>
              <a:latin typeface="Quattrocento Sans"/>
              <a:ea typeface="Quattrocento Sans"/>
              <a:cs typeface="Quattrocento Sans"/>
              <a:sym typeface="Quattrocento Sans"/>
            </a:endParaRPr>
          </a:p>
          <a:p>
            <a:pPr marL="914400" lvl="1" indent="-317500" algn="l" rtl="0">
              <a:spcBef>
                <a:spcPts val="0"/>
              </a:spcBef>
              <a:spcAft>
                <a:spcPts val="0"/>
              </a:spcAft>
              <a:buSzPts val="1400"/>
              <a:buFont typeface="Quattrocento Sans"/>
              <a:buChar char="○"/>
            </a:pPr>
            <a:r>
              <a:rPr lang="en-CA" b="1">
                <a:latin typeface="Quattrocento Sans"/>
                <a:ea typeface="Quattrocento Sans"/>
                <a:cs typeface="Quattrocento Sans"/>
                <a:sym typeface="Quattrocento Sans"/>
              </a:rPr>
              <a:t>Bus width: </a:t>
            </a:r>
            <a:r>
              <a:rPr lang="en-CA">
                <a:latin typeface="Quattrocento Sans"/>
                <a:ea typeface="Quattrocento Sans"/>
                <a:cs typeface="Quattrocento Sans"/>
                <a:sym typeface="Quattrocento Sans"/>
              </a:rPr>
              <a:t>(a number of bits, eg a 32-bit processor)</a:t>
            </a:r>
            <a:endParaRPr>
              <a:latin typeface="Quattrocento Sans"/>
              <a:ea typeface="Quattrocento Sans"/>
              <a:cs typeface="Quattrocento Sans"/>
              <a:sym typeface="Quattrocento Sans"/>
            </a:endParaRPr>
          </a:p>
          <a:p>
            <a:pPr marL="914400" lvl="1" indent="-317500" algn="l" rtl="0">
              <a:spcBef>
                <a:spcPts val="0"/>
              </a:spcBef>
              <a:spcAft>
                <a:spcPts val="0"/>
              </a:spcAft>
              <a:buSzPts val="1400"/>
              <a:buFont typeface="Quattrocento Sans"/>
              <a:buChar char="○"/>
            </a:pPr>
            <a:r>
              <a:rPr lang="en-CA" b="1">
                <a:latin typeface="Quattrocento Sans"/>
                <a:ea typeface="Quattrocento Sans"/>
                <a:cs typeface="Quattrocento Sans"/>
                <a:sym typeface="Quattrocento Sans"/>
              </a:rPr>
              <a:t>Bus speed: </a:t>
            </a:r>
            <a:r>
              <a:rPr lang="en-CA">
                <a:latin typeface="Quattrocento Sans"/>
                <a:ea typeface="Quattrocento Sans"/>
                <a:cs typeface="Quattrocento Sans"/>
                <a:sym typeface="Quattrocento Sans"/>
              </a:rPr>
              <a:t>(unit information per time elapsed, e.g. bits/second)</a:t>
            </a:r>
            <a:endParaRPr>
              <a:latin typeface="Quattrocento Sans"/>
              <a:ea typeface="Quattrocento Sans"/>
              <a:cs typeface="Quattrocento Sans"/>
              <a:sym typeface="Quattrocento Sans"/>
            </a:endParaRPr>
          </a:p>
        </p:txBody>
      </p:sp>
      <p:pic>
        <p:nvPicPr>
          <p:cNvPr id="282" name="Google Shape;282;p19"/>
          <p:cNvPicPr preferRelativeResize="0">
            <a:picLocks noGrp="1"/>
          </p:cNvPicPr>
          <p:nvPr>
            <p:ph type="body" idx="1"/>
          </p:nvPr>
        </p:nvPicPr>
        <p:blipFill rotWithShape="1">
          <a:blip r:embed="rId3">
            <a:alphaModFix/>
          </a:blip>
          <a:srcRect/>
          <a:stretch/>
        </p:blipFill>
        <p:spPr>
          <a:xfrm>
            <a:off x="283006" y="1440643"/>
            <a:ext cx="8087100" cy="5251500"/>
          </a:xfrm>
          <a:prstGeom prst="rect">
            <a:avLst/>
          </a:prstGeom>
          <a:noFill/>
          <a:ln>
            <a:noFill/>
          </a:ln>
        </p:spPr>
      </p:pic>
    </p:spTree>
    <p:extLst>
      <p:ext uri="{BB962C8B-B14F-4D97-AF65-F5344CB8AC3E}">
        <p14:creationId xmlns:p14="http://schemas.microsoft.com/office/powerpoint/2010/main" val="2797473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A52D3-0B83-7494-A654-24B04CE27EB3}"/>
              </a:ext>
            </a:extLst>
          </p:cNvPr>
          <p:cNvSpPr>
            <a:spLocks noGrp="1"/>
          </p:cNvSpPr>
          <p:nvPr>
            <p:ph type="title"/>
          </p:nvPr>
        </p:nvSpPr>
        <p:spPr/>
        <p:txBody>
          <a:bodyPr/>
          <a:lstStyle/>
          <a:p>
            <a:r>
              <a:rPr lang="en-US"/>
              <a:t>Highway analogy</a:t>
            </a:r>
          </a:p>
        </p:txBody>
      </p:sp>
      <p:sp>
        <p:nvSpPr>
          <p:cNvPr id="3" name="Text Placeholder 2">
            <a:extLst>
              <a:ext uri="{FF2B5EF4-FFF2-40B4-BE49-F238E27FC236}">
                <a16:creationId xmlns:a16="http://schemas.microsoft.com/office/drawing/2014/main" id="{AB090D07-C15C-1EBC-8220-0B73CADFC17B}"/>
              </a:ext>
            </a:extLst>
          </p:cNvPr>
          <p:cNvSpPr>
            <a:spLocks noGrp="1"/>
          </p:cNvSpPr>
          <p:nvPr>
            <p:ph type="body" idx="1"/>
          </p:nvPr>
        </p:nvSpPr>
        <p:spPr>
          <a:xfrm>
            <a:off x="838200" y="1825625"/>
            <a:ext cx="5783675" cy="4351338"/>
          </a:xfrm>
        </p:spPr>
        <p:txBody>
          <a:bodyPr/>
          <a:lstStyle/>
          <a:p>
            <a:r>
              <a:rPr lang="en-US"/>
              <a:t>There's 6 lanes (6 cars can pass together)</a:t>
            </a:r>
          </a:p>
          <a:p>
            <a:r>
              <a:rPr lang="en-US"/>
              <a:t>On each lane, 3 cars are passing per second</a:t>
            </a:r>
          </a:p>
          <a:p>
            <a:r>
              <a:rPr lang="en-US"/>
              <a:t>How many cars are passing per second on this highway?</a:t>
            </a:r>
          </a:p>
          <a:p>
            <a:endParaRPr lang="en-US"/>
          </a:p>
        </p:txBody>
      </p:sp>
      <p:pic>
        <p:nvPicPr>
          <p:cNvPr id="4" name="Picture 3" descr="A traffic jam on a highway&#10;&#10;Description automatically generated">
            <a:extLst>
              <a:ext uri="{FF2B5EF4-FFF2-40B4-BE49-F238E27FC236}">
                <a16:creationId xmlns:a16="http://schemas.microsoft.com/office/drawing/2014/main" id="{BF719FA3-C7BA-8922-18F2-F21BE416020B}"/>
              </a:ext>
            </a:extLst>
          </p:cNvPr>
          <p:cNvPicPr>
            <a:picLocks noChangeAspect="1"/>
          </p:cNvPicPr>
          <p:nvPr/>
        </p:nvPicPr>
        <p:blipFill>
          <a:blip r:embed="rId3"/>
          <a:stretch>
            <a:fillRect/>
          </a:stretch>
        </p:blipFill>
        <p:spPr>
          <a:xfrm>
            <a:off x="7000992" y="2038515"/>
            <a:ext cx="4549422" cy="3044378"/>
          </a:xfrm>
          <a:prstGeom prst="rect">
            <a:avLst/>
          </a:prstGeom>
        </p:spPr>
      </p:pic>
    </p:spTree>
    <p:extLst>
      <p:ext uri="{BB962C8B-B14F-4D97-AF65-F5344CB8AC3E}">
        <p14:creationId xmlns:p14="http://schemas.microsoft.com/office/powerpoint/2010/main" val="3007636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77C89-0883-780F-B9E2-43D18103A284}"/>
              </a:ext>
            </a:extLst>
          </p:cNvPr>
          <p:cNvSpPr>
            <a:spLocks noGrp="1"/>
          </p:cNvSpPr>
          <p:nvPr>
            <p:ph type="title"/>
          </p:nvPr>
        </p:nvSpPr>
        <p:spPr/>
        <p:txBody>
          <a:bodyPr/>
          <a:lstStyle/>
          <a:p>
            <a:r>
              <a:rPr lang="en-US" sz="4800"/>
              <a:t> x86  versus x64</a:t>
            </a:r>
          </a:p>
        </p:txBody>
      </p:sp>
      <p:sp>
        <p:nvSpPr>
          <p:cNvPr id="3" name="Text Placeholder 2">
            <a:extLst>
              <a:ext uri="{FF2B5EF4-FFF2-40B4-BE49-F238E27FC236}">
                <a16:creationId xmlns:a16="http://schemas.microsoft.com/office/drawing/2014/main" id="{2D5B499C-4266-5E30-A69B-F84F4A788114}"/>
              </a:ext>
            </a:extLst>
          </p:cNvPr>
          <p:cNvSpPr>
            <a:spLocks noGrp="1"/>
          </p:cNvSpPr>
          <p:nvPr>
            <p:ph type="body" idx="1"/>
          </p:nvPr>
        </p:nvSpPr>
        <p:spPr/>
        <p:txBody>
          <a:bodyPr/>
          <a:lstStyle/>
          <a:p>
            <a:r>
              <a:rPr lang="en-US"/>
              <a:t>x86</a:t>
            </a:r>
          </a:p>
        </p:txBody>
      </p:sp>
      <p:sp>
        <p:nvSpPr>
          <p:cNvPr id="4" name="Text Placeholder 3">
            <a:extLst>
              <a:ext uri="{FF2B5EF4-FFF2-40B4-BE49-F238E27FC236}">
                <a16:creationId xmlns:a16="http://schemas.microsoft.com/office/drawing/2014/main" id="{0D396EA5-14B2-39D5-FDAA-BA3ACCDC77ED}"/>
              </a:ext>
            </a:extLst>
          </p:cNvPr>
          <p:cNvSpPr>
            <a:spLocks noGrp="1"/>
          </p:cNvSpPr>
          <p:nvPr>
            <p:ph type="body" idx="2"/>
          </p:nvPr>
        </p:nvSpPr>
        <p:spPr/>
        <p:txBody>
          <a:bodyPr>
            <a:normAutofit/>
          </a:bodyPr>
          <a:lstStyle/>
          <a:p>
            <a:r>
              <a:rPr lang="en-US" sz="2400"/>
              <a:t>32 bits can travel at once in our system components</a:t>
            </a:r>
          </a:p>
          <a:p>
            <a:r>
              <a:rPr lang="en-US" sz="2400"/>
              <a:t>2^32   ≈ 4 Billions bits at once</a:t>
            </a:r>
          </a:p>
        </p:txBody>
      </p:sp>
      <p:sp>
        <p:nvSpPr>
          <p:cNvPr id="5" name="Text Placeholder 4">
            <a:extLst>
              <a:ext uri="{FF2B5EF4-FFF2-40B4-BE49-F238E27FC236}">
                <a16:creationId xmlns:a16="http://schemas.microsoft.com/office/drawing/2014/main" id="{38353CE4-5CDF-D41C-EED0-CA70C51DAA7A}"/>
              </a:ext>
            </a:extLst>
          </p:cNvPr>
          <p:cNvSpPr>
            <a:spLocks noGrp="1"/>
          </p:cNvSpPr>
          <p:nvPr>
            <p:ph type="body" idx="3"/>
          </p:nvPr>
        </p:nvSpPr>
        <p:spPr/>
        <p:txBody>
          <a:bodyPr/>
          <a:lstStyle/>
          <a:p>
            <a:r>
              <a:rPr lang="en-US"/>
              <a:t>x64</a:t>
            </a:r>
          </a:p>
        </p:txBody>
      </p:sp>
      <p:sp>
        <p:nvSpPr>
          <p:cNvPr id="6" name="Text Placeholder 5">
            <a:extLst>
              <a:ext uri="{FF2B5EF4-FFF2-40B4-BE49-F238E27FC236}">
                <a16:creationId xmlns:a16="http://schemas.microsoft.com/office/drawing/2014/main" id="{DB766B8F-E878-C106-021B-6C864A66E7D6}"/>
              </a:ext>
            </a:extLst>
          </p:cNvPr>
          <p:cNvSpPr>
            <a:spLocks noGrp="1"/>
          </p:cNvSpPr>
          <p:nvPr>
            <p:ph type="body" idx="4"/>
          </p:nvPr>
        </p:nvSpPr>
        <p:spPr/>
        <p:txBody>
          <a:bodyPr/>
          <a:lstStyle/>
          <a:p>
            <a:r>
              <a:rPr lang="en-US" sz="2400"/>
              <a:t>64 bits can travel at once in our system components.</a:t>
            </a:r>
          </a:p>
          <a:p>
            <a:r>
              <a:rPr lang="en-US" sz="2400"/>
              <a:t>X64: 2^64   ≈ 4 Billions x 4 Billions bits at once.7</a:t>
            </a:r>
          </a:p>
        </p:txBody>
      </p:sp>
      <p:pic>
        <p:nvPicPr>
          <p:cNvPr id="7" name="Picture 6" descr="A green ram with black squares&#10;&#10;Description automatically generated">
            <a:extLst>
              <a:ext uri="{FF2B5EF4-FFF2-40B4-BE49-F238E27FC236}">
                <a16:creationId xmlns:a16="http://schemas.microsoft.com/office/drawing/2014/main" id="{B5621661-09A2-5584-2F22-CFE4E7FE7235}"/>
              </a:ext>
            </a:extLst>
          </p:cNvPr>
          <p:cNvPicPr>
            <a:picLocks noChangeAspect="1"/>
          </p:cNvPicPr>
          <p:nvPr/>
        </p:nvPicPr>
        <p:blipFill>
          <a:blip r:embed="rId2"/>
          <a:stretch>
            <a:fillRect/>
          </a:stretch>
        </p:blipFill>
        <p:spPr>
          <a:xfrm>
            <a:off x="871268" y="3866904"/>
            <a:ext cx="5072332" cy="2531627"/>
          </a:xfrm>
          <a:prstGeom prst="rect">
            <a:avLst/>
          </a:prstGeom>
        </p:spPr>
      </p:pic>
      <p:pic>
        <p:nvPicPr>
          <p:cNvPr id="8" name="Picture 7">
            <a:extLst>
              <a:ext uri="{FF2B5EF4-FFF2-40B4-BE49-F238E27FC236}">
                <a16:creationId xmlns:a16="http://schemas.microsoft.com/office/drawing/2014/main" id="{A54DDFC2-7A37-B088-1E02-408B88D41F72}"/>
              </a:ext>
            </a:extLst>
          </p:cNvPr>
          <p:cNvPicPr>
            <a:picLocks noChangeAspect="1"/>
          </p:cNvPicPr>
          <p:nvPr/>
        </p:nvPicPr>
        <p:blipFill>
          <a:blip r:embed="rId3"/>
          <a:stretch>
            <a:fillRect/>
          </a:stretch>
        </p:blipFill>
        <p:spPr>
          <a:xfrm>
            <a:off x="6593456" y="3728654"/>
            <a:ext cx="4756030" cy="2793747"/>
          </a:xfrm>
          <a:prstGeom prst="rect">
            <a:avLst/>
          </a:prstGeom>
        </p:spPr>
      </p:pic>
    </p:spTree>
    <p:extLst>
      <p:ext uri="{BB962C8B-B14F-4D97-AF65-F5344CB8AC3E}">
        <p14:creationId xmlns:p14="http://schemas.microsoft.com/office/powerpoint/2010/main" val="2668335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ea8b549fe7_0_0"/>
          <p:cNvSpPr txBox="1">
            <a:spLocks noGrp="1"/>
          </p:cNvSpPr>
          <p:nvPr>
            <p:ph type="title"/>
          </p:nvPr>
        </p:nvSpPr>
        <p:spPr>
          <a:xfrm>
            <a:off x="609600" y="1"/>
            <a:ext cx="10744200" cy="12285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Quattrocento Sans"/>
              <a:buNone/>
            </a:pPr>
            <a:r>
              <a:rPr lang="en-CA"/>
              <a:t>Outline</a:t>
            </a:r>
            <a:endParaRPr/>
          </a:p>
        </p:txBody>
      </p:sp>
      <p:sp>
        <p:nvSpPr>
          <p:cNvPr id="142" name="Google Shape;142;gea8b549fe7_0_0"/>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fontScale="55000" lnSpcReduction="20000"/>
          </a:bodyPr>
          <a:lstStyle/>
          <a:p>
            <a:pPr marL="0" lvl="0" indent="0" algn="l" rtl="0">
              <a:lnSpc>
                <a:spcPct val="115000"/>
              </a:lnSpc>
              <a:spcBef>
                <a:spcPts val="0"/>
              </a:spcBef>
              <a:spcAft>
                <a:spcPts val="0"/>
              </a:spcAft>
              <a:buNone/>
            </a:pPr>
            <a:r>
              <a:rPr lang="en-CA"/>
              <a:t>Last week we learned about how information is represented in computer systems (binary, logical circuits). </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CA"/>
              <a:t>In particular, we saw how simple switches could be used to represent AND, OR, XOR, and NOT logic in electrical devices.</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CA"/>
              <a:t>Combining these simple “gates” to produce more sophisticated devices allows computer engineers to created Integrated Circuits (ICs), or, as we more commonly call them, Chips.</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CA"/>
              <a:t>We now know enough to learn finish learning about some of the most important ICs in a computer introduced in Week 2:</a:t>
            </a:r>
            <a:endParaRPr/>
          </a:p>
          <a:p>
            <a:pPr marL="0" lvl="0" indent="0" algn="l" rtl="0">
              <a:lnSpc>
                <a:spcPct val="115000"/>
              </a:lnSpc>
              <a:spcBef>
                <a:spcPts val="0"/>
              </a:spcBef>
              <a:spcAft>
                <a:spcPts val="0"/>
              </a:spcAft>
              <a:buNone/>
            </a:pPr>
            <a:endParaRPr/>
          </a:p>
          <a:p>
            <a:pPr marL="228600" lvl="0" indent="-142875" algn="l" rtl="0">
              <a:lnSpc>
                <a:spcPct val="115000"/>
              </a:lnSpc>
              <a:spcBef>
                <a:spcPts val="0"/>
              </a:spcBef>
              <a:spcAft>
                <a:spcPts val="0"/>
              </a:spcAft>
              <a:buSzPct val="100000"/>
              <a:buChar char="•"/>
            </a:pPr>
            <a:r>
              <a:rPr lang="en-CA"/>
              <a:t>Chipsets </a:t>
            </a:r>
            <a:endParaRPr/>
          </a:p>
          <a:p>
            <a:pPr marL="228600" lvl="0" indent="-142875" algn="l" rtl="0">
              <a:lnSpc>
                <a:spcPct val="115000"/>
              </a:lnSpc>
              <a:spcBef>
                <a:spcPts val="0"/>
              </a:spcBef>
              <a:spcAft>
                <a:spcPts val="0"/>
              </a:spcAft>
              <a:buSzPct val="100000"/>
              <a:buChar char="•"/>
            </a:pPr>
            <a:r>
              <a:rPr lang="en-CA"/>
              <a:t>Central Processing Unit (CPU)</a:t>
            </a:r>
            <a:endParaRPr/>
          </a:p>
          <a:p>
            <a:pPr marL="228600" lvl="0" indent="-142875" algn="l" rtl="0">
              <a:lnSpc>
                <a:spcPct val="115000"/>
              </a:lnSpc>
              <a:spcBef>
                <a:spcPts val="0"/>
              </a:spcBef>
              <a:spcAft>
                <a:spcPts val="0"/>
              </a:spcAft>
              <a:buSzPct val="100000"/>
              <a:buChar char="•"/>
            </a:pPr>
            <a:r>
              <a:rPr lang="en-CA"/>
              <a:t>Graphical Processing Unit (GPU)</a:t>
            </a:r>
            <a:endParaRPr/>
          </a:p>
          <a:p>
            <a:pPr marL="228600" lvl="0" indent="-142875" algn="l" rtl="0">
              <a:lnSpc>
                <a:spcPct val="115000"/>
              </a:lnSpc>
              <a:spcBef>
                <a:spcPts val="0"/>
              </a:spcBef>
              <a:spcAft>
                <a:spcPts val="0"/>
              </a:spcAft>
              <a:buSzPct val="100000"/>
              <a:buChar char="•"/>
            </a:pPr>
            <a:r>
              <a:rPr lang="en-CA"/>
              <a:t>Memory and Storage Devices</a:t>
            </a:r>
            <a:endParaRPr/>
          </a:p>
        </p:txBody>
      </p:sp>
    </p:spTree>
    <p:extLst>
      <p:ext uri="{BB962C8B-B14F-4D97-AF65-F5344CB8AC3E}">
        <p14:creationId xmlns:p14="http://schemas.microsoft.com/office/powerpoint/2010/main" val="35749931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AD783-0AB8-49C6-4D91-27F31875558C}"/>
              </a:ext>
            </a:extLst>
          </p:cNvPr>
          <p:cNvSpPr>
            <a:spLocks noGrp="1"/>
          </p:cNvSpPr>
          <p:nvPr>
            <p:ph type="title"/>
          </p:nvPr>
        </p:nvSpPr>
        <p:spPr/>
        <p:txBody>
          <a:bodyPr/>
          <a:lstStyle/>
          <a:p>
            <a:r>
              <a:rPr lang="en-US"/>
              <a:t>x64</a:t>
            </a:r>
          </a:p>
        </p:txBody>
      </p:sp>
      <p:sp>
        <p:nvSpPr>
          <p:cNvPr id="3" name="Text Placeholder 2">
            <a:extLst>
              <a:ext uri="{FF2B5EF4-FFF2-40B4-BE49-F238E27FC236}">
                <a16:creationId xmlns:a16="http://schemas.microsoft.com/office/drawing/2014/main" id="{5DF6555E-A129-396B-BDC3-F773797CFA67}"/>
              </a:ext>
            </a:extLst>
          </p:cNvPr>
          <p:cNvSpPr>
            <a:spLocks noGrp="1"/>
          </p:cNvSpPr>
          <p:nvPr>
            <p:ph type="body" idx="1"/>
          </p:nvPr>
        </p:nvSpPr>
        <p:spPr/>
        <p:txBody>
          <a:bodyPr/>
          <a:lstStyle/>
          <a:p>
            <a:r>
              <a:rPr lang="en-US"/>
              <a:t>Almost all modern hardware and software are x64 </a:t>
            </a:r>
          </a:p>
          <a:p>
            <a:r>
              <a:rPr lang="en-US"/>
              <a:t>64-bits system offer better system security</a:t>
            </a:r>
          </a:p>
          <a:p>
            <a:r>
              <a:rPr lang="en-US"/>
              <a:t>64-bits system offer better graphics performance </a:t>
            </a:r>
          </a:p>
          <a:p>
            <a:r>
              <a:rPr lang="en-US"/>
              <a:t>But! You might still need to support 32-bits (old </a:t>
            </a:r>
            <a:r>
              <a:rPr lang="en-US" err="1"/>
              <a:t>softwares,etc</a:t>
            </a:r>
            <a:r>
              <a:rPr lang="en-US"/>
              <a:t>).</a:t>
            </a:r>
          </a:p>
          <a:p>
            <a:endParaRPr lang="en-US"/>
          </a:p>
        </p:txBody>
      </p:sp>
    </p:spTree>
    <p:extLst>
      <p:ext uri="{BB962C8B-B14F-4D97-AF65-F5344CB8AC3E}">
        <p14:creationId xmlns:p14="http://schemas.microsoft.com/office/powerpoint/2010/main" val="6522184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1"/>
          <p:cNvSpPr txBox="1">
            <a:spLocks noGrp="1"/>
          </p:cNvSpPr>
          <p:nvPr>
            <p:ph type="title"/>
          </p:nvPr>
        </p:nvSpPr>
        <p:spPr>
          <a:xfrm>
            <a:off x="838201" y="2402238"/>
            <a:ext cx="10515599" cy="218722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4800"/>
              <a:buFont typeface="Quattrocento Sans"/>
              <a:buNone/>
            </a:pPr>
            <a:r>
              <a:rPr lang="en-CA"/>
              <a:t>Central Processing Unit</a:t>
            </a:r>
            <a:endParaRPr/>
          </a:p>
        </p:txBody>
      </p:sp>
    </p:spTree>
    <p:extLst>
      <p:ext uri="{BB962C8B-B14F-4D97-AF65-F5344CB8AC3E}">
        <p14:creationId xmlns:p14="http://schemas.microsoft.com/office/powerpoint/2010/main" val="14239037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2"/>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rmAutofit/>
          </a:bodyPr>
          <a:lstStyle/>
          <a:p>
            <a:r>
              <a:rPr lang="en-CA" dirty="0"/>
              <a:t>Central Processing Unit (CPU) - Reminder</a:t>
            </a:r>
            <a:endParaRPr dirty="0"/>
          </a:p>
        </p:txBody>
      </p:sp>
      <p:sp>
        <p:nvSpPr>
          <p:cNvPr id="223" name="Google Shape;223;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85000" lnSpcReduction="10000"/>
          </a:bodyPr>
          <a:lstStyle/>
          <a:p>
            <a:pPr marL="228600" lvl="0" indent="-228600" algn="l" rtl="0">
              <a:lnSpc>
                <a:spcPct val="120000"/>
              </a:lnSpc>
              <a:spcBef>
                <a:spcPts val="0"/>
              </a:spcBef>
              <a:spcAft>
                <a:spcPts val="0"/>
              </a:spcAft>
              <a:buClr>
                <a:srgbClr val="7F7F7F"/>
              </a:buClr>
              <a:buSzPct val="100000"/>
              <a:buChar char="•"/>
            </a:pPr>
            <a:r>
              <a:rPr lang="en-CA"/>
              <a:t>Most important element of the computer in terms of computing power.</a:t>
            </a:r>
            <a:endParaRPr/>
          </a:p>
          <a:p>
            <a:pPr marL="685800" lvl="1" indent="-228600" algn="l" rtl="0">
              <a:lnSpc>
                <a:spcPct val="120000"/>
              </a:lnSpc>
              <a:spcBef>
                <a:spcPts val="663"/>
              </a:spcBef>
              <a:spcAft>
                <a:spcPts val="0"/>
              </a:spcAft>
              <a:buClr>
                <a:srgbClr val="7F7F7F"/>
              </a:buClr>
              <a:buSzPct val="100000"/>
              <a:buChar char="•"/>
            </a:pPr>
            <a:r>
              <a:rPr lang="en-CA"/>
              <a:t>Brains of the computer.</a:t>
            </a:r>
            <a:endParaRPr/>
          </a:p>
          <a:p>
            <a:pPr marL="685800" lvl="1" indent="-228600" algn="l" rtl="0">
              <a:lnSpc>
                <a:spcPct val="120000"/>
              </a:lnSpc>
              <a:spcBef>
                <a:spcPts val="663"/>
              </a:spcBef>
              <a:spcAft>
                <a:spcPts val="0"/>
              </a:spcAft>
              <a:buClr>
                <a:srgbClr val="7F7F7F"/>
              </a:buClr>
              <a:buSzPct val="100000"/>
              <a:buChar char="•"/>
            </a:pPr>
            <a:r>
              <a:rPr lang="en-CA"/>
              <a:t>Responsible for interpreting and executing the commands from the software.</a:t>
            </a:r>
            <a:endParaRPr/>
          </a:p>
          <a:p>
            <a:pPr marL="685800" lvl="1" indent="-228600" algn="l" rtl="0">
              <a:lnSpc>
                <a:spcPct val="120000"/>
              </a:lnSpc>
              <a:spcBef>
                <a:spcPts val="663"/>
              </a:spcBef>
              <a:spcAft>
                <a:spcPts val="0"/>
              </a:spcAft>
              <a:buClr>
                <a:srgbClr val="7F7F7F"/>
              </a:buClr>
              <a:buSzPct val="100000"/>
              <a:buChar char="•"/>
            </a:pPr>
            <a:r>
              <a:rPr lang="en-CA"/>
              <a:t>The processor executes a program (sequence of stored instructions).</a:t>
            </a:r>
            <a:endParaRPr/>
          </a:p>
          <a:p>
            <a:pPr marL="1143000" lvl="2" indent="-228600" algn="l" rtl="0">
              <a:lnSpc>
                <a:spcPct val="120000"/>
              </a:lnSpc>
              <a:spcBef>
                <a:spcPts val="510"/>
              </a:spcBef>
              <a:spcAft>
                <a:spcPts val="0"/>
              </a:spcAft>
              <a:buClr>
                <a:srgbClr val="7F7F7F"/>
              </a:buClr>
              <a:buSzPct val="100000"/>
              <a:buChar char="•"/>
            </a:pPr>
            <a:r>
              <a:rPr lang="en-CA"/>
              <a:t>While the CPU is processing one step of the program, the remaining instructions and the data are stored in a special memory called cache.</a:t>
            </a:r>
            <a:endParaRPr/>
          </a:p>
          <a:p>
            <a:pPr marL="228600" lvl="0" indent="-228600" algn="l" rtl="0">
              <a:lnSpc>
                <a:spcPct val="120000"/>
              </a:lnSpc>
              <a:spcBef>
                <a:spcPts val="765"/>
              </a:spcBef>
              <a:spcAft>
                <a:spcPts val="0"/>
              </a:spcAft>
              <a:buClr>
                <a:srgbClr val="7F7F7F"/>
              </a:buClr>
              <a:buSzPct val="100000"/>
              <a:buChar char="•"/>
            </a:pPr>
            <a:r>
              <a:rPr lang="en-CA"/>
              <a:t>Almost all modern devices include a CPU:</a:t>
            </a:r>
            <a:endParaRPr/>
          </a:p>
          <a:p>
            <a:pPr marL="685800" lvl="1" indent="-228600" algn="l" rtl="0">
              <a:lnSpc>
                <a:spcPct val="120000"/>
              </a:lnSpc>
              <a:spcBef>
                <a:spcPts val="663"/>
              </a:spcBef>
              <a:spcAft>
                <a:spcPts val="0"/>
              </a:spcAft>
              <a:buClr>
                <a:srgbClr val="7F7F7F"/>
              </a:buClr>
              <a:buSzPct val="100000"/>
              <a:buChar char="•"/>
            </a:pPr>
            <a:r>
              <a:rPr lang="en-CA"/>
              <a:t>Desktops, laptops, tablets, smartphones, TVs, TV boxes, Vending machines, traffic lights, Smart devices (Fridge, washer, light bulbs)</a:t>
            </a:r>
            <a:endParaRPr/>
          </a:p>
        </p:txBody>
      </p:sp>
    </p:spTree>
    <p:extLst>
      <p:ext uri="{BB962C8B-B14F-4D97-AF65-F5344CB8AC3E}">
        <p14:creationId xmlns:p14="http://schemas.microsoft.com/office/powerpoint/2010/main" val="41701161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geeb4f8216f_0_31"/>
          <p:cNvSpPr txBox="1">
            <a:spLocks noGrp="1"/>
          </p:cNvSpPr>
          <p:nvPr>
            <p:ph type="title"/>
          </p:nvPr>
        </p:nvSpPr>
        <p:spPr>
          <a:xfrm>
            <a:off x="609600" y="1"/>
            <a:ext cx="10744200" cy="12285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3600"/>
              <a:buFont typeface="Quattrocento Sans"/>
              <a:buNone/>
            </a:pPr>
            <a:r>
              <a:rPr lang="en-CA" dirty="0"/>
              <a:t>CPU Reminder (Lecture 4)</a:t>
            </a:r>
            <a:endParaRPr dirty="0"/>
          </a:p>
        </p:txBody>
      </p:sp>
      <p:sp>
        <p:nvSpPr>
          <p:cNvPr id="229" name="Google Shape;229;geeb4f8216f_0_31"/>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fontScale="70000" lnSpcReduction="20000"/>
          </a:bodyPr>
          <a:lstStyle/>
          <a:p>
            <a:pPr marL="0" lvl="0" indent="0" algn="l" rtl="0">
              <a:lnSpc>
                <a:spcPct val="120000"/>
              </a:lnSpc>
              <a:spcBef>
                <a:spcPts val="0"/>
              </a:spcBef>
              <a:spcAft>
                <a:spcPts val="0"/>
              </a:spcAft>
              <a:buClr>
                <a:srgbClr val="0055A4"/>
              </a:buClr>
              <a:buSzPct val="100000"/>
              <a:buNone/>
            </a:pPr>
            <a:r>
              <a:rPr lang="en-CA">
                <a:solidFill>
                  <a:srgbClr val="0055A4"/>
                </a:solidFill>
              </a:rPr>
              <a:t>10000000	</a:t>
            </a:r>
            <a:r>
              <a:rPr lang="en-CA"/>
              <a:t>The next line is a number, put it in the AX register</a:t>
            </a:r>
            <a:br>
              <a:rPr lang="en-CA"/>
            </a:br>
            <a:r>
              <a:rPr lang="en-CA">
                <a:solidFill>
                  <a:srgbClr val="0055A4"/>
                </a:solidFill>
              </a:rPr>
              <a:t>00000010</a:t>
            </a:r>
            <a:r>
              <a:rPr lang="en-CA"/>
              <a:t> 	The number 2</a:t>
            </a:r>
            <a:br>
              <a:rPr lang="en-CA"/>
            </a:br>
            <a:r>
              <a:rPr lang="en-CA">
                <a:solidFill>
                  <a:srgbClr val="0055A4"/>
                </a:solidFill>
              </a:rPr>
              <a:t>10010000</a:t>
            </a:r>
            <a:r>
              <a:rPr lang="en-CA"/>
              <a:t> 	The next line is a number, put it in the BX register</a:t>
            </a:r>
            <a:br>
              <a:rPr lang="en-CA"/>
            </a:br>
            <a:r>
              <a:rPr lang="en-CA">
                <a:solidFill>
                  <a:srgbClr val="0055A4"/>
                </a:solidFill>
              </a:rPr>
              <a:t>00000011</a:t>
            </a:r>
            <a:r>
              <a:rPr lang="en-CA"/>
              <a:t> 	The number 3</a:t>
            </a:r>
            <a:br>
              <a:rPr lang="en-CA"/>
            </a:br>
            <a:r>
              <a:rPr lang="en-CA">
                <a:solidFill>
                  <a:srgbClr val="0055A4"/>
                </a:solidFill>
              </a:rPr>
              <a:t>10110000</a:t>
            </a:r>
            <a:r>
              <a:rPr lang="en-CA"/>
              <a:t> 	Add AX to BX and put the result in AX</a:t>
            </a:r>
            <a:br>
              <a:rPr lang="en-CA"/>
            </a:br>
            <a:r>
              <a:rPr lang="en-CA">
                <a:solidFill>
                  <a:srgbClr val="0055A4"/>
                </a:solidFill>
              </a:rPr>
              <a:t>11000000</a:t>
            </a:r>
            <a:r>
              <a:rPr lang="en-CA"/>
              <a:t> 	Place the value of AX on the external data bus</a:t>
            </a:r>
            <a:endParaRPr/>
          </a:p>
          <a:p>
            <a:pPr marL="0" lvl="0" indent="0" algn="l" rtl="0">
              <a:lnSpc>
                <a:spcPct val="120000"/>
              </a:lnSpc>
              <a:spcBef>
                <a:spcPts val="630"/>
              </a:spcBef>
              <a:spcAft>
                <a:spcPts val="0"/>
              </a:spcAft>
              <a:buClr>
                <a:srgbClr val="7F7F7F"/>
              </a:buClr>
              <a:buSzPct val="100000"/>
              <a:buNone/>
            </a:pPr>
            <a:endParaRPr/>
          </a:p>
          <a:p>
            <a:pPr marL="0" lvl="0" indent="0" algn="l" rtl="0">
              <a:lnSpc>
                <a:spcPct val="120000"/>
              </a:lnSpc>
              <a:spcBef>
                <a:spcPts val="630"/>
              </a:spcBef>
              <a:spcAft>
                <a:spcPts val="0"/>
              </a:spcAft>
              <a:buClr>
                <a:srgbClr val="7F7F7F"/>
              </a:buClr>
              <a:buSzPct val="100000"/>
              <a:buNone/>
            </a:pPr>
            <a:r>
              <a:rPr lang="en-CA"/>
              <a:t>A set of commands such as this is called a </a:t>
            </a:r>
            <a:r>
              <a:rPr lang="en-CA">
                <a:solidFill>
                  <a:srgbClr val="0055A4"/>
                </a:solidFill>
              </a:rPr>
              <a:t>program</a:t>
            </a:r>
            <a:r>
              <a:rPr lang="en-CA"/>
              <a:t>.</a:t>
            </a:r>
            <a:br>
              <a:rPr lang="en-CA"/>
            </a:br>
            <a:br>
              <a:rPr lang="en-CA"/>
            </a:br>
            <a:r>
              <a:rPr lang="en-CA"/>
              <a:t>A </a:t>
            </a:r>
            <a:r>
              <a:rPr lang="en-CA" b="1"/>
              <a:t>program</a:t>
            </a:r>
            <a:r>
              <a:rPr lang="en-CA"/>
              <a:t> is a series of command sent to a </a:t>
            </a:r>
            <a:r>
              <a:rPr lang="en-CA" b="1"/>
              <a:t>CPU</a:t>
            </a:r>
            <a:r>
              <a:rPr lang="en-CA"/>
              <a:t> in a specific order for the CPU to perform work.</a:t>
            </a:r>
            <a:br>
              <a:rPr lang="en-CA"/>
            </a:br>
            <a:endParaRPr/>
          </a:p>
        </p:txBody>
      </p:sp>
      <p:sp>
        <p:nvSpPr>
          <p:cNvPr id="230" name="Google Shape;230;geeb4f8216f_0_31"/>
          <p:cNvSpPr txBox="1">
            <a:spLocks noGrp="1"/>
          </p:cNvSpPr>
          <p:nvPr>
            <p:ph type="sldNum" idx="12"/>
          </p:nvPr>
        </p:nvSpPr>
        <p:spPr>
          <a:xfrm>
            <a:off x="8077200" y="6356352"/>
            <a:ext cx="3276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CA"/>
              <a:t>23</a:t>
            </a:fld>
            <a:endParaRPr/>
          </a:p>
        </p:txBody>
      </p:sp>
      <p:pic>
        <p:nvPicPr>
          <p:cNvPr id="231" name="Google Shape;231;geeb4f8216f_0_31" descr="https://lh3.googleusercontent.com/w4YxRfJav6FGL_fsQZkrEWGSnDB29KUw2nkdHil7oqhnLHgOOZK4mSHDDteUtsTmk5e0ckykZp5lR43vhS_MYdLQcbzCSoWNrbUBXvjSh5EsfieGBq-fkNK7tSxnItkhnft_tvDgBUw"/>
          <p:cNvPicPr preferRelativeResize="0"/>
          <p:nvPr/>
        </p:nvPicPr>
        <p:blipFill rotWithShape="1">
          <a:blip r:embed="rId3">
            <a:alphaModFix/>
          </a:blip>
          <a:srcRect/>
          <a:stretch/>
        </p:blipFill>
        <p:spPr>
          <a:xfrm>
            <a:off x="8711998" y="1029952"/>
            <a:ext cx="3060775" cy="3618474"/>
          </a:xfrm>
          <a:prstGeom prst="rect">
            <a:avLst/>
          </a:prstGeom>
          <a:noFill/>
          <a:ln w="9525" cap="flat" cmpd="sng">
            <a:solidFill>
              <a:srgbClr val="4A66AC"/>
            </a:solidFill>
            <a:prstDash val="solid"/>
            <a:round/>
            <a:headEnd type="none" w="sm" len="sm"/>
            <a:tailEnd type="none" w="sm" len="sm"/>
          </a:ln>
        </p:spPr>
      </p:pic>
    </p:spTree>
    <p:extLst>
      <p:ext uri="{BB962C8B-B14F-4D97-AF65-F5344CB8AC3E}">
        <p14:creationId xmlns:p14="http://schemas.microsoft.com/office/powerpoint/2010/main" val="19996748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gec49ac6325_0_147"/>
          <p:cNvSpPr txBox="1">
            <a:spLocks noGrp="1"/>
          </p:cNvSpPr>
          <p:nvPr>
            <p:ph type="title"/>
          </p:nvPr>
        </p:nvSpPr>
        <p:spPr>
          <a:xfrm>
            <a:off x="609600" y="1"/>
            <a:ext cx="10744200" cy="1228500"/>
          </a:xfrm>
          <a:prstGeom prst="rect">
            <a:avLst/>
          </a:prstGeom>
          <a:noFill/>
          <a:ln>
            <a:noFill/>
          </a:ln>
        </p:spPr>
        <p:txBody>
          <a:bodyPr spcFirstLastPara="1" wrap="square" lIns="91425" tIns="45700" rIns="91425" bIns="45700" anchor="b" anchorCtr="0">
            <a:normAutofit/>
          </a:bodyPr>
          <a:lstStyle/>
          <a:p>
            <a:pPr>
              <a:lnSpc>
                <a:spcPct val="100000"/>
              </a:lnSpc>
            </a:pPr>
            <a:r>
              <a:rPr lang="en-US" dirty="0">
                <a:latin typeface="+mj-lt"/>
                <a:cs typeface="Arial"/>
              </a:rPr>
              <a:t>Pipelining - Reminder</a:t>
            </a:r>
            <a:endParaRPr dirty="0">
              <a:latin typeface="+mj-lt"/>
            </a:endParaRPr>
          </a:p>
        </p:txBody>
      </p:sp>
      <p:sp>
        <p:nvSpPr>
          <p:cNvPr id="164" name="Google Shape;164;gec49ac6325_0_14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7F7F7F"/>
              </a:buClr>
              <a:buSzPts val="2400"/>
              <a:buChar char="•"/>
            </a:pPr>
            <a:r>
              <a:rPr lang="en-US" sz="2400">
                <a:latin typeface="+mj-lt"/>
              </a:rPr>
              <a:t>The CPU takes at least four stages (</a:t>
            </a:r>
            <a:r>
              <a:rPr lang="en-US" sz="2400" b="1">
                <a:latin typeface="+mj-lt"/>
              </a:rPr>
              <a:t>fetch, decode, execute, write/repeat</a:t>
            </a:r>
            <a:r>
              <a:rPr lang="en-US" sz="2400">
                <a:latin typeface="+mj-lt"/>
              </a:rPr>
              <a:t>) to do something. See </a:t>
            </a:r>
            <a:r>
              <a:rPr lang="en-US" sz="2400" u="sng">
                <a:solidFill>
                  <a:schemeClr val="hlink"/>
                </a:solidFill>
                <a:latin typeface="+mj-lt"/>
                <a:hlinkClick r:id="rId3"/>
              </a:rPr>
              <a:t>https://en.wikipedia.org/wiki/Instruction_cycle</a:t>
            </a:r>
            <a:r>
              <a:rPr lang="en-US" sz="2400">
                <a:latin typeface="+mj-lt"/>
              </a:rPr>
              <a:t> for more detail</a:t>
            </a:r>
            <a:br>
              <a:rPr lang="en-US" sz="2400">
                <a:latin typeface="+mj-lt"/>
              </a:rPr>
            </a:br>
            <a:br>
              <a:rPr lang="en-US" sz="2400">
                <a:latin typeface="+mj-lt"/>
              </a:rPr>
            </a:br>
            <a:r>
              <a:rPr lang="en-US" sz="2400">
                <a:latin typeface="+mj-lt"/>
              </a:rPr>
              <a:t>Small discrete circuits inside the CPU handle each of these stages.</a:t>
            </a:r>
            <a:endParaRPr>
              <a:latin typeface="+mj-lt"/>
            </a:endParaRPr>
          </a:p>
          <a:p>
            <a:pPr marL="228600" lvl="0" indent="-228600" algn="l" rtl="0">
              <a:lnSpc>
                <a:spcPct val="90000"/>
              </a:lnSpc>
              <a:spcBef>
                <a:spcPts val="720"/>
              </a:spcBef>
              <a:spcAft>
                <a:spcPts val="0"/>
              </a:spcAft>
              <a:buClr>
                <a:srgbClr val="7F7F7F"/>
              </a:buClr>
              <a:buSzPts val="2400"/>
              <a:buChar char="•"/>
            </a:pPr>
            <a:r>
              <a:rPr lang="en-US" sz="2400">
                <a:latin typeface="+mj-lt"/>
                <a:cs typeface="Arial"/>
              </a:rPr>
              <a:t>By organizing these circuits in a conveyor-belt fashion (called pipelining), our “man-in-a-box” becomes “men-in-a-box”, thus improving efficiency.</a:t>
            </a:r>
            <a:endParaRPr>
              <a:latin typeface="+mj-lt"/>
              <a:cs typeface="Arial"/>
            </a:endParaRPr>
          </a:p>
          <a:p>
            <a:pPr marL="228600" lvl="0" indent="-228600" algn="l" rtl="0">
              <a:lnSpc>
                <a:spcPct val="90000"/>
              </a:lnSpc>
              <a:spcBef>
                <a:spcPts val="720"/>
              </a:spcBef>
              <a:spcAft>
                <a:spcPts val="0"/>
              </a:spcAft>
              <a:buClr>
                <a:srgbClr val="7F7F7F"/>
              </a:buClr>
              <a:buSzPts val="2400"/>
              <a:buChar char="•"/>
            </a:pPr>
            <a:r>
              <a:rPr lang="en-US" sz="2400">
                <a:latin typeface="+mj-lt"/>
              </a:rPr>
              <a:t>Helps system to run faster.</a:t>
            </a:r>
            <a:br>
              <a:rPr lang="en-US" sz="2400">
                <a:latin typeface="+mj-lt"/>
              </a:rPr>
            </a:br>
            <a:r>
              <a:rPr lang="en-US" sz="2400">
                <a:latin typeface="+mj-lt"/>
              </a:rPr>
              <a:t>Not perfect and sometimes stalls.</a:t>
            </a:r>
            <a:br>
              <a:rPr lang="en-US" sz="2400">
                <a:latin typeface="+mj-lt"/>
              </a:rPr>
            </a:br>
            <a:r>
              <a:rPr lang="en-US" sz="2400">
                <a:latin typeface="+mj-lt"/>
              </a:rPr>
              <a:t>Some CPUs therefore have multiple pipelines.</a:t>
            </a:r>
            <a:br>
              <a:rPr lang="en-US" sz="2400">
                <a:latin typeface="+mj-lt"/>
              </a:rPr>
            </a:br>
            <a:endParaRPr sz="2400">
              <a:latin typeface="+mj-lt"/>
            </a:endParaRPr>
          </a:p>
        </p:txBody>
      </p:sp>
      <p:pic>
        <p:nvPicPr>
          <p:cNvPr id="165" name="Google Shape;165;gec49ac6325_0_147" descr="https://lh3.googleusercontent.com/_wM5v4nrSto_qrnc9xYRO-jDdnxdImaErzwUjdaPinQtEM-2SAYRsVy4Dsiz3basYGzswHKJ3FuqNbHVw-IC9kQdC1NQNPd1h34K48ciJyeK9-gTvUUHZf0Y3OiJhGVHWo-CmlMT2Q"/>
          <p:cNvPicPr preferRelativeResize="0"/>
          <p:nvPr/>
        </p:nvPicPr>
        <p:blipFill rotWithShape="1">
          <a:blip r:embed="rId4">
            <a:alphaModFix/>
          </a:blip>
          <a:srcRect/>
          <a:stretch/>
        </p:blipFill>
        <p:spPr>
          <a:xfrm>
            <a:off x="7729600" y="4414071"/>
            <a:ext cx="4286250" cy="1724025"/>
          </a:xfrm>
          <a:prstGeom prst="rect">
            <a:avLst/>
          </a:prstGeom>
          <a:noFill/>
          <a:ln w="9525" cap="flat" cmpd="sng">
            <a:solidFill>
              <a:schemeClr val="accent1"/>
            </a:solidFill>
            <a:prstDash val="solid"/>
            <a:round/>
            <a:headEnd type="none" w="sm" len="sm"/>
            <a:tailEnd type="none" w="sm" len="sm"/>
          </a:ln>
        </p:spPr>
      </p:pic>
      <p:sp>
        <p:nvSpPr>
          <p:cNvPr id="166" name="Google Shape;166;gec49ac6325_0_147"/>
          <p:cNvSpPr txBox="1">
            <a:spLocks noGrp="1"/>
          </p:cNvSpPr>
          <p:nvPr>
            <p:ph type="sldNum" idx="12"/>
          </p:nvPr>
        </p:nvSpPr>
        <p:spPr>
          <a:xfrm>
            <a:off x="8077200" y="6356352"/>
            <a:ext cx="3276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atin typeface="+mj-lt"/>
              </a:rPr>
              <a:t>24</a:t>
            </a:fld>
            <a:endParaRPr>
              <a:latin typeface="+mj-lt"/>
            </a:endParaRPr>
          </a:p>
        </p:txBody>
      </p:sp>
    </p:spTree>
    <p:extLst>
      <p:ext uri="{BB962C8B-B14F-4D97-AF65-F5344CB8AC3E}">
        <p14:creationId xmlns:p14="http://schemas.microsoft.com/office/powerpoint/2010/main" val="2922054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3"/>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Quattrocento Sans"/>
              <a:buNone/>
            </a:pPr>
            <a:r>
              <a:rPr lang="en-CA" dirty="0"/>
              <a:t>CPU History - Reminder</a:t>
            </a:r>
            <a:endParaRPr dirty="0"/>
          </a:p>
        </p:txBody>
      </p:sp>
      <p:sp>
        <p:nvSpPr>
          <p:cNvPr id="237" name="Google Shape;237;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7F7F7F"/>
              </a:buClr>
              <a:buSzPts val="3000"/>
              <a:buChar char="•"/>
            </a:pPr>
            <a:r>
              <a:rPr lang="en-CA"/>
              <a:t>First CPU: Intel 4004 processor:</a:t>
            </a:r>
            <a:endParaRPr/>
          </a:p>
          <a:p>
            <a:pPr marL="685800" lvl="1" indent="-228600" algn="l" rtl="0">
              <a:lnSpc>
                <a:spcPct val="90000"/>
              </a:lnSpc>
              <a:spcBef>
                <a:spcPts val="780"/>
              </a:spcBef>
              <a:spcAft>
                <a:spcPts val="0"/>
              </a:spcAft>
              <a:buClr>
                <a:srgbClr val="7F7F7F"/>
              </a:buClr>
              <a:buSzPts val="2600"/>
              <a:buChar char="•"/>
            </a:pPr>
            <a:r>
              <a:rPr lang="en-CA"/>
              <a:t>Developed at </a:t>
            </a:r>
            <a:r>
              <a:rPr lang="en-CA">
                <a:solidFill>
                  <a:srgbClr val="0055A4"/>
                </a:solidFill>
              </a:rPr>
              <a:t>Intel Corp </a:t>
            </a:r>
            <a:r>
              <a:rPr lang="en-CA"/>
              <a:t>by Ted Hoff. </a:t>
            </a:r>
            <a:endParaRPr/>
          </a:p>
          <a:p>
            <a:pPr marL="685800" lvl="1" indent="-228600" algn="l" rtl="0">
              <a:lnSpc>
                <a:spcPct val="90000"/>
              </a:lnSpc>
              <a:spcBef>
                <a:spcPts val="780"/>
              </a:spcBef>
              <a:spcAft>
                <a:spcPts val="0"/>
              </a:spcAft>
              <a:buClr>
                <a:srgbClr val="7F7F7F"/>
              </a:buClr>
              <a:buSzPts val="2600"/>
              <a:buChar char="•"/>
            </a:pPr>
            <a:r>
              <a:rPr lang="en-CA"/>
              <a:t>Introduced in 1971.</a:t>
            </a:r>
            <a:endParaRPr/>
          </a:p>
          <a:p>
            <a:pPr marL="685800" lvl="1" indent="-228600" algn="l" rtl="0">
              <a:lnSpc>
                <a:spcPct val="90000"/>
              </a:lnSpc>
              <a:spcBef>
                <a:spcPts val="780"/>
              </a:spcBef>
              <a:spcAft>
                <a:spcPts val="0"/>
              </a:spcAft>
              <a:buClr>
                <a:srgbClr val="7F7F7F"/>
              </a:buClr>
              <a:buSzPts val="2600"/>
              <a:buChar char="•"/>
            </a:pPr>
            <a:r>
              <a:rPr lang="en-CA"/>
              <a:t>Design:</a:t>
            </a:r>
            <a:endParaRPr/>
          </a:p>
          <a:p>
            <a:pPr marL="1143000" lvl="2" indent="-228600" algn="l" rtl="0">
              <a:lnSpc>
                <a:spcPct val="90000"/>
              </a:lnSpc>
              <a:spcBef>
                <a:spcPts val="600"/>
              </a:spcBef>
              <a:spcAft>
                <a:spcPts val="0"/>
              </a:spcAft>
              <a:buClr>
                <a:srgbClr val="7F7F7F"/>
              </a:buClr>
              <a:buSzPts val="2000"/>
              <a:buChar char="•"/>
            </a:pPr>
            <a:r>
              <a:rPr lang="en-CA"/>
              <a:t>108 kHz (2,300 transistors).</a:t>
            </a:r>
            <a:endParaRPr/>
          </a:p>
          <a:p>
            <a:pPr marL="1143000" lvl="2" indent="-228600" algn="l" rtl="0">
              <a:lnSpc>
                <a:spcPct val="90000"/>
              </a:lnSpc>
              <a:spcBef>
                <a:spcPts val="600"/>
              </a:spcBef>
              <a:spcAft>
                <a:spcPts val="0"/>
              </a:spcAft>
              <a:buClr>
                <a:srgbClr val="7F7F7F"/>
              </a:buClr>
              <a:buSzPts val="2000"/>
              <a:buChar char="•"/>
            </a:pPr>
            <a:r>
              <a:rPr lang="en-CA"/>
              <a:t>Performed 60,000 OPS (operations per second)</a:t>
            </a:r>
            <a:endParaRPr/>
          </a:p>
          <a:p>
            <a:pPr marL="1143000" lvl="2" indent="-228600" algn="l" rtl="0">
              <a:lnSpc>
                <a:spcPct val="90000"/>
              </a:lnSpc>
              <a:spcBef>
                <a:spcPts val="600"/>
              </a:spcBef>
              <a:spcAft>
                <a:spcPts val="0"/>
              </a:spcAft>
              <a:buClr>
                <a:srgbClr val="7F7F7F"/>
              </a:buClr>
              <a:buSzPts val="2000"/>
              <a:buChar char="•"/>
            </a:pPr>
            <a:r>
              <a:rPr lang="en-CA"/>
              <a:t>Addressed 640 bytes of memory.</a:t>
            </a:r>
            <a:endParaRPr/>
          </a:p>
          <a:p>
            <a:pPr marL="1143000" lvl="2" indent="-228600" algn="l" rtl="0">
              <a:lnSpc>
                <a:spcPct val="90000"/>
              </a:lnSpc>
              <a:spcBef>
                <a:spcPts val="600"/>
              </a:spcBef>
              <a:spcAft>
                <a:spcPts val="0"/>
              </a:spcAft>
              <a:buClr>
                <a:srgbClr val="7F7F7F"/>
              </a:buClr>
              <a:buSzPts val="2000"/>
              <a:buChar char="•"/>
            </a:pPr>
            <a:r>
              <a:rPr lang="en-CA"/>
              <a:t>Cost $200.00.</a:t>
            </a:r>
            <a:endParaRPr/>
          </a:p>
          <a:p>
            <a:pPr marL="685800" lvl="1" indent="-63500" algn="l" rtl="0">
              <a:lnSpc>
                <a:spcPct val="90000"/>
              </a:lnSpc>
              <a:spcBef>
                <a:spcPts val="780"/>
              </a:spcBef>
              <a:spcAft>
                <a:spcPts val="0"/>
              </a:spcAft>
              <a:buClr>
                <a:srgbClr val="7F7F7F"/>
              </a:buClr>
              <a:buSzPts val="2600"/>
              <a:buNone/>
            </a:pPr>
            <a:endParaRPr/>
          </a:p>
        </p:txBody>
      </p:sp>
      <p:pic>
        <p:nvPicPr>
          <p:cNvPr id="238" name="Google Shape;238;p13"/>
          <p:cNvPicPr preferRelativeResize="0"/>
          <p:nvPr/>
        </p:nvPicPr>
        <p:blipFill rotWithShape="1">
          <a:blip r:embed="rId3">
            <a:alphaModFix/>
          </a:blip>
          <a:srcRect/>
          <a:stretch/>
        </p:blipFill>
        <p:spPr>
          <a:xfrm>
            <a:off x="9127222" y="1598103"/>
            <a:ext cx="2006600" cy="2209800"/>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239" name="Google Shape;239;p13" descr="Intel 4004 processor"/>
          <p:cNvPicPr preferRelativeResize="0"/>
          <p:nvPr/>
        </p:nvPicPr>
        <p:blipFill rotWithShape="1">
          <a:blip r:embed="rId4">
            <a:alphaModFix/>
          </a:blip>
          <a:srcRect b="6935"/>
          <a:stretch/>
        </p:blipFill>
        <p:spPr>
          <a:xfrm>
            <a:off x="8039624" y="4405091"/>
            <a:ext cx="1972495" cy="2080470"/>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Tree>
    <p:extLst>
      <p:ext uri="{BB962C8B-B14F-4D97-AF65-F5344CB8AC3E}">
        <p14:creationId xmlns:p14="http://schemas.microsoft.com/office/powerpoint/2010/main" val="28410405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14"/>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Quattrocento Sans"/>
              <a:buNone/>
            </a:pPr>
            <a:r>
              <a:rPr lang="en-CA" dirty="0"/>
              <a:t>CPU Manufacturers - Reminder</a:t>
            </a:r>
            <a:endParaRPr dirty="0"/>
          </a:p>
        </p:txBody>
      </p:sp>
      <p:sp>
        <p:nvSpPr>
          <p:cNvPr id="245" name="Google Shape;245;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7F7F7F"/>
              </a:buClr>
              <a:buSzPts val="3000"/>
              <a:buChar char="•"/>
            </a:pPr>
            <a:r>
              <a:rPr lang="en-CA"/>
              <a:t>Intel and AMD are the two most popular manufacturers of CPUs for desktops, laptops, and servers.</a:t>
            </a:r>
            <a:endParaRPr/>
          </a:p>
          <a:p>
            <a:pPr marL="228600" lvl="0" indent="-38100" algn="l" rtl="0">
              <a:lnSpc>
                <a:spcPct val="90000"/>
              </a:lnSpc>
              <a:spcBef>
                <a:spcPts val="900"/>
              </a:spcBef>
              <a:spcAft>
                <a:spcPts val="0"/>
              </a:spcAft>
              <a:buClr>
                <a:srgbClr val="7F7F7F"/>
              </a:buClr>
              <a:buSzPts val="3000"/>
              <a:buNone/>
            </a:pPr>
            <a:endParaRPr/>
          </a:p>
          <a:p>
            <a:pPr marL="228600" lvl="0" indent="-228600" algn="l" rtl="0">
              <a:lnSpc>
                <a:spcPct val="90000"/>
              </a:lnSpc>
              <a:spcBef>
                <a:spcPts val="900"/>
              </a:spcBef>
              <a:spcAft>
                <a:spcPts val="0"/>
              </a:spcAft>
              <a:buClr>
                <a:srgbClr val="7F7F7F"/>
              </a:buClr>
              <a:buSzPts val="3000"/>
              <a:buChar char="•"/>
            </a:pPr>
            <a:r>
              <a:rPr lang="en-CA"/>
              <a:t>NVIDIA, Qualcomm, Samsung and Apple are major manufacturers of mobile CPUs.</a:t>
            </a:r>
            <a:endParaRPr/>
          </a:p>
          <a:p>
            <a:pPr marL="685800" lvl="1" indent="-228600" algn="l" rtl="0">
              <a:lnSpc>
                <a:spcPct val="90000"/>
              </a:lnSpc>
              <a:spcBef>
                <a:spcPts val="780"/>
              </a:spcBef>
              <a:spcAft>
                <a:spcPts val="0"/>
              </a:spcAft>
              <a:buClr>
                <a:srgbClr val="7F7F7F"/>
              </a:buClr>
              <a:buSzPts val="2600"/>
              <a:buChar char="•"/>
            </a:pPr>
            <a:r>
              <a:rPr lang="en-CA"/>
              <a:t>Used in smartphone, tablets, TV boxes, etc. </a:t>
            </a:r>
            <a:endParaRPr/>
          </a:p>
        </p:txBody>
      </p:sp>
    </p:spTree>
    <p:extLst>
      <p:ext uri="{BB962C8B-B14F-4D97-AF65-F5344CB8AC3E}">
        <p14:creationId xmlns:p14="http://schemas.microsoft.com/office/powerpoint/2010/main" val="13897962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0CD7B-A82A-1DBB-8367-954B586835AC}"/>
              </a:ext>
            </a:extLst>
          </p:cNvPr>
          <p:cNvSpPr>
            <a:spLocks noGrp="1"/>
          </p:cNvSpPr>
          <p:nvPr>
            <p:ph type="title"/>
          </p:nvPr>
        </p:nvSpPr>
        <p:spPr/>
        <p:txBody>
          <a:bodyPr/>
          <a:lstStyle/>
          <a:p>
            <a:r>
              <a:rPr lang="en-CA" dirty="0"/>
              <a:t>CPU Manufacturers - Reminder</a:t>
            </a:r>
            <a:endParaRPr lang="en-US" dirty="0"/>
          </a:p>
        </p:txBody>
      </p:sp>
      <p:pic>
        <p:nvPicPr>
          <p:cNvPr id="4" name="Picture 3">
            <a:extLst>
              <a:ext uri="{FF2B5EF4-FFF2-40B4-BE49-F238E27FC236}">
                <a16:creationId xmlns:a16="http://schemas.microsoft.com/office/drawing/2014/main" id="{E53B77C9-4FD3-0591-C1F6-BFC5AFAC5DFF}"/>
              </a:ext>
            </a:extLst>
          </p:cNvPr>
          <p:cNvPicPr>
            <a:picLocks noChangeAspect="1"/>
          </p:cNvPicPr>
          <p:nvPr/>
        </p:nvPicPr>
        <p:blipFill>
          <a:blip r:embed="rId3"/>
          <a:stretch>
            <a:fillRect/>
          </a:stretch>
        </p:blipFill>
        <p:spPr>
          <a:xfrm>
            <a:off x="2064590" y="2257312"/>
            <a:ext cx="7847161" cy="2846583"/>
          </a:xfrm>
          <a:prstGeom prst="rect">
            <a:avLst/>
          </a:prstGeom>
        </p:spPr>
      </p:pic>
    </p:spTree>
    <p:extLst>
      <p:ext uri="{BB962C8B-B14F-4D97-AF65-F5344CB8AC3E}">
        <p14:creationId xmlns:p14="http://schemas.microsoft.com/office/powerpoint/2010/main" val="17098803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15"/>
          <p:cNvSpPr txBox="1">
            <a:spLocks noGrp="1"/>
          </p:cNvSpPr>
          <p:nvPr>
            <p:ph type="title"/>
          </p:nvPr>
        </p:nvSpPr>
        <p:spPr>
          <a:xfrm>
            <a:off x="838201" y="2402238"/>
            <a:ext cx="10515599" cy="2187227"/>
          </a:xfrm>
          <a:prstGeom prst="rect">
            <a:avLst/>
          </a:prstGeom>
          <a:noFill/>
          <a:ln>
            <a:noFill/>
          </a:ln>
        </p:spPr>
        <p:txBody>
          <a:bodyPr spcFirstLastPara="1" wrap="square" lIns="91425" tIns="45700" rIns="91425" bIns="45700" anchor="ctr" anchorCtr="0">
            <a:noAutofit/>
          </a:bodyPr>
          <a:lstStyle/>
          <a:p>
            <a:r>
              <a:rPr lang="en-CA"/>
              <a:t>CPU Architecture</a:t>
            </a:r>
            <a:endParaRPr/>
          </a:p>
        </p:txBody>
      </p:sp>
    </p:spTree>
    <p:extLst>
      <p:ext uri="{BB962C8B-B14F-4D97-AF65-F5344CB8AC3E}">
        <p14:creationId xmlns:p14="http://schemas.microsoft.com/office/powerpoint/2010/main" val="20552767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7"/>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Quattrocento Sans"/>
              <a:buNone/>
            </a:pPr>
            <a:r>
              <a:rPr lang="en-CA"/>
              <a:t>CPU Components</a:t>
            </a:r>
            <a:endParaRPr/>
          </a:p>
        </p:txBody>
      </p:sp>
      <p:sp>
        <p:nvSpPr>
          <p:cNvPr id="269" name="Google Shape;269;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7F7F7F"/>
              </a:buClr>
              <a:buSzPts val="3000"/>
              <a:buChar char="•"/>
            </a:pPr>
            <a:r>
              <a:rPr lang="en-CA"/>
              <a:t>There are two primary components for a CPU:</a:t>
            </a:r>
            <a:endParaRPr/>
          </a:p>
          <a:p>
            <a:pPr marL="685800" lvl="1" indent="-228600"/>
            <a:r>
              <a:rPr lang="en-CA"/>
              <a:t>Arithmetic Logic Unit – </a:t>
            </a:r>
            <a:r>
              <a:rPr lang="en-CA">
                <a:solidFill>
                  <a:srgbClr val="0055A4"/>
                </a:solidFill>
              </a:rPr>
              <a:t>ALU (introduced in Lecture 5)</a:t>
            </a:r>
            <a:r>
              <a:rPr lang="en-CA"/>
              <a:t>: </a:t>
            </a:r>
            <a:endParaRPr/>
          </a:p>
          <a:p>
            <a:pPr marL="1143000" lvl="2" indent="-228600" algn="l" rtl="0">
              <a:lnSpc>
                <a:spcPct val="90000"/>
              </a:lnSpc>
              <a:spcBef>
                <a:spcPts val="600"/>
              </a:spcBef>
              <a:spcAft>
                <a:spcPts val="0"/>
              </a:spcAft>
              <a:buClr>
                <a:srgbClr val="7F7F7F"/>
              </a:buClr>
              <a:buSzPts val="2000"/>
              <a:buChar char="•"/>
            </a:pPr>
            <a:r>
              <a:rPr lang="en-CA"/>
              <a:t>Performs basic arithmetic calculations like adding, subtracting, multiplication and division of numbers.</a:t>
            </a:r>
            <a:endParaRPr/>
          </a:p>
          <a:p>
            <a:pPr marL="1143000" lvl="2" indent="-228600" algn="l" rtl="0">
              <a:lnSpc>
                <a:spcPct val="90000"/>
              </a:lnSpc>
              <a:spcBef>
                <a:spcPts val="600"/>
              </a:spcBef>
              <a:spcAft>
                <a:spcPts val="0"/>
              </a:spcAft>
              <a:buClr>
                <a:srgbClr val="7F7F7F"/>
              </a:buClr>
              <a:buSzPts val="2000"/>
              <a:buChar char="•"/>
            </a:pPr>
            <a:r>
              <a:rPr lang="en-CA"/>
              <a:t>Performs logical operations like the comparison.</a:t>
            </a:r>
            <a:endParaRPr/>
          </a:p>
          <a:p>
            <a:pPr marL="685800" lvl="1" indent="-228600"/>
            <a:r>
              <a:rPr lang="en-CA"/>
              <a:t>Control Unit – </a:t>
            </a:r>
            <a:r>
              <a:rPr lang="en-CA">
                <a:solidFill>
                  <a:srgbClr val="0055A4"/>
                </a:solidFill>
              </a:rPr>
              <a:t>CU</a:t>
            </a:r>
            <a:r>
              <a:rPr lang="en-CA"/>
              <a:t>: </a:t>
            </a:r>
          </a:p>
          <a:p>
            <a:pPr marL="1143000" lvl="2" indent="-228600" algn="l" rtl="0">
              <a:lnSpc>
                <a:spcPct val="90000"/>
              </a:lnSpc>
              <a:spcAft>
                <a:spcPts val="0"/>
              </a:spcAft>
              <a:buClr>
                <a:srgbClr val="7F7F7F"/>
              </a:buClr>
              <a:buSzPts val="2600"/>
              <a:buChar char="•"/>
            </a:pPr>
            <a:r>
              <a:rPr lang="en-CA"/>
              <a:t>Controls all operations taking place within the processor.</a:t>
            </a:r>
            <a:endParaRPr/>
          </a:p>
          <a:p>
            <a:pPr marL="1143000" lvl="2" indent="-228600"/>
            <a:r>
              <a:rPr lang="en-CA"/>
              <a:t>Instructs the ALU on which arithmetic/logical operation is to be performed. </a:t>
            </a:r>
            <a:endParaRPr/>
          </a:p>
          <a:p>
            <a:pPr marL="1143000" lvl="2" indent="-228600" algn="l" rtl="0">
              <a:lnSpc>
                <a:spcPct val="90000"/>
              </a:lnSpc>
              <a:spcBef>
                <a:spcPts val="600"/>
              </a:spcBef>
              <a:spcAft>
                <a:spcPts val="0"/>
              </a:spcAft>
              <a:buClr>
                <a:srgbClr val="7F7F7F"/>
              </a:buClr>
              <a:buSzPts val="2000"/>
              <a:buChar char="•"/>
            </a:pPr>
            <a:r>
              <a:rPr lang="en-CA"/>
              <a:t>Acts under the direction of the </a:t>
            </a:r>
            <a:r>
              <a:rPr lang="en-CA" b="1"/>
              <a:t>system clock</a:t>
            </a:r>
            <a:r>
              <a:rPr lang="en-CA"/>
              <a:t>.</a:t>
            </a:r>
            <a:endParaRPr/>
          </a:p>
          <a:p>
            <a:pPr marL="1143000" lvl="2" indent="-228600" algn="l" rtl="0">
              <a:lnSpc>
                <a:spcPct val="90000"/>
              </a:lnSpc>
              <a:spcBef>
                <a:spcPts val="600"/>
              </a:spcBef>
              <a:spcAft>
                <a:spcPts val="0"/>
              </a:spcAft>
              <a:buClr>
                <a:srgbClr val="7F7F7F"/>
              </a:buClr>
              <a:buSzPts val="2000"/>
              <a:buChar char="•"/>
            </a:pPr>
            <a:r>
              <a:rPr lang="en-CA"/>
              <a:t>Sorts out all the internal data paths inside the processor to make sure that data is fetched from the right place and delivered to the right place.</a:t>
            </a:r>
            <a:endParaRPr/>
          </a:p>
        </p:txBody>
      </p:sp>
    </p:spTree>
    <p:extLst>
      <p:ext uri="{BB962C8B-B14F-4D97-AF65-F5344CB8AC3E}">
        <p14:creationId xmlns:p14="http://schemas.microsoft.com/office/powerpoint/2010/main" val="1497506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gee627a8f64_0_0"/>
          <p:cNvSpPr txBox="1">
            <a:spLocks noGrp="1"/>
          </p:cNvSpPr>
          <p:nvPr>
            <p:ph type="title"/>
          </p:nvPr>
        </p:nvSpPr>
        <p:spPr>
          <a:xfrm>
            <a:off x="609600" y="1"/>
            <a:ext cx="10744200" cy="12285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CA"/>
              <a:t>Logic Gates -&gt; Integrated Components (Chips)</a:t>
            </a:r>
            <a:endParaRPr/>
          </a:p>
        </p:txBody>
      </p:sp>
      <p:pic>
        <p:nvPicPr>
          <p:cNvPr id="149" name="Google Shape;149;gee627a8f64_0_0"/>
          <p:cNvPicPr preferRelativeResize="0"/>
          <p:nvPr/>
        </p:nvPicPr>
        <p:blipFill>
          <a:blip r:embed="rId3">
            <a:alphaModFix/>
          </a:blip>
          <a:stretch>
            <a:fillRect/>
          </a:stretch>
        </p:blipFill>
        <p:spPr>
          <a:xfrm>
            <a:off x="152400" y="1380901"/>
            <a:ext cx="9466131" cy="5324699"/>
          </a:xfrm>
          <a:prstGeom prst="rect">
            <a:avLst/>
          </a:prstGeom>
          <a:noFill/>
          <a:ln>
            <a:noFill/>
          </a:ln>
        </p:spPr>
      </p:pic>
    </p:spTree>
    <p:extLst>
      <p:ext uri="{BB962C8B-B14F-4D97-AF65-F5344CB8AC3E}">
        <p14:creationId xmlns:p14="http://schemas.microsoft.com/office/powerpoint/2010/main" val="29766409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8"/>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Quattrocento Sans"/>
              <a:buNone/>
            </a:pPr>
            <a:r>
              <a:rPr lang="en-CA"/>
              <a:t>Other CPU Components</a:t>
            </a:r>
            <a:endParaRPr/>
          </a:p>
        </p:txBody>
      </p:sp>
      <p:sp>
        <p:nvSpPr>
          <p:cNvPr id="275" name="Google Shape;275;p18"/>
          <p:cNvSpPr txBox="1">
            <a:spLocks noGrp="1"/>
          </p:cNvSpPr>
          <p:nvPr>
            <p:ph type="body" idx="1"/>
          </p:nvPr>
        </p:nvSpPr>
        <p:spPr>
          <a:xfrm>
            <a:off x="838200" y="1825625"/>
            <a:ext cx="7138341" cy="4351338"/>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l" rtl="0">
              <a:lnSpc>
                <a:spcPct val="110000"/>
              </a:lnSpc>
              <a:spcBef>
                <a:spcPts val="0"/>
              </a:spcBef>
              <a:spcAft>
                <a:spcPts val="0"/>
              </a:spcAft>
              <a:buClr>
                <a:srgbClr val="0055A4"/>
              </a:buClr>
              <a:buSzPct val="100000"/>
              <a:buChar char="•"/>
            </a:pPr>
            <a:r>
              <a:rPr lang="en-CA">
                <a:solidFill>
                  <a:srgbClr val="0055A4"/>
                </a:solidFill>
              </a:rPr>
              <a:t>Registers</a:t>
            </a:r>
            <a:r>
              <a:rPr lang="en-CA"/>
              <a:t>: a temporary storage used to store data:</a:t>
            </a:r>
            <a:endParaRPr/>
          </a:p>
          <a:p>
            <a:pPr marL="685800" lvl="1" indent="-228600" algn="l" rtl="0">
              <a:lnSpc>
                <a:spcPct val="110000"/>
              </a:lnSpc>
              <a:spcBef>
                <a:spcPts val="663"/>
              </a:spcBef>
              <a:spcAft>
                <a:spcPts val="0"/>
              </a:spcAft>
              <a:buClr>
                <a:srgbClr val="7F7F7F"/>
              </a:buClr>
              <a:buSzPct val="100000"/>
              <a:buChar char="•"/>
            </a:pPr>
            <a:r>
              <a:rPr lang="en-CA"/>
              <a:t>Coming from memory heading to the processor for execution.</a:t>
            </a:r>
            <a:endParaRPr/>
          </a:p>
          <a:p>
            <a:pPr marL="685800" lvl="1" indent="-228600" algn="l" rtl="0">
              <a:lnSpc>
                <a:spcPct val="110000"/>
              </a:lnSpc>
              <a:spcBef>
                <a:spcPts val="663"/>
              </a:spcBef>
              <a:spcAft>
                <a:spcPts val="0"/>
              </a:spcAft>
              <a:buClr>
                <a:srgbClr val="7F7F7F"/>
              </a:buClr>
              <a:buSzPct val="100000"/>
              <a:buChar char="•"/>
            </a:pPr>
            <a:r>
              <a:rPr lang="en-CA"/>
              <a:t>Coming from the processor after processing</a:t>
            </a:r>
            <a:endParaRPr/>
          </a:p>
          <a:p>
            <a:pPr marL="685800" lvl="1" indent="-228600" algn="l" rtl="0">
              <a:lnSpc>
                <a:spcPct val="110000"/>
              </a:lnSpc>
              <a:spcBef>
                <a:spcPts val="663"/>
              </a:spcBef>
              <a:spcAft>
                <a:spcPts val="0"/>
              </a:spcAft>
              <a:buClr>
                <a:srgbClr val="7F7F7F"/>
              </a:buClr>
              <a:buSzPct val="100000"/>
              <a:buChar char="•"/>
            </a:pPr>
            <a:r>
              <a:rPr lang="en-CA"/>
              <a:t>Being worked on by the processor.</a:t>
            </a:r>
            <a:endParaRPr/>
          </a:p>
          <a:p>
            <a:pPr marL="228600" lvl="0" indent="-228600" algn="l" rtl="0">
              <a:lnSpc>
                <a:spcPct val="110000"/>
              </a:lnSpc>
              <a:spcBef>
                <a:spcPts val="765"/>
              </a:spcBef>
              <a:spcAft>
                <a:spcPts val="0"/>
              </a:spcAft>
              <a:buClr>
                <a:srgbClr val="0055A4"/>
              </a:buClr>
              <a:buSzPct val="100000"/>
              <a:buChar char="•"/>
            </a:pPr>
            <a:r>
              <a:rPr lang="en-CA">
                <a:solidFill>
                  <a:srgbClr val="0055A4"/>
                </a:solidFill>
              </a:rPr>
              <a:t>Internal Data Bus</a:t>
            </a:r>
            <a:r>
              <a:rPr lang="en-CA"/>
              <a:t>: connects the internal components of the processor to the motherboard. </a:t>
            </a:r>
            <a:endParaRPr/>
          </a:p>
          <a:p>
            <a:pPr marL="228600" lvl="0" indent="-228600" algn="l" rtl="0">
              <a:lnSpc>
                <a:spcPct val="110000"/>
              </a:lnSpc>
              <a:spcBef>
                <a:spcPts val="765"/>
              </a:spcBef>
              <a:spcAft>
                <a:spcPts val="0"/>
              </a:spcAft>
              <a:buClr>
                <a:srgbClr val="0055A4"/>
              </a:buClr>
              <a:buSzPct val="100000"/>
              <a:buChar char="•"/>
            </a:pPr>
            <a:r>
              <a:rPr lang="en-CA">
                <a:solidFill>
                  <a:srgbClr val="0055A4"/>
                </a:solidFill>
              </a:rPr>
              <a:t>External Data Path</a:t>
            </a:r>
            <a:r>
              <a:rPr lang="en-CA"/>
              <a:t>: used to fetch data from memory to the processor. </a:t>
            </a:r>
            <a:endParaRPr/>
          </a:p>
          <a:p>
            <a:pPr marL="228600" lvl="0" indent="-228600" algn="l" rtl="0">
              <a:lnSpc>
                <a:spcPct val="110000"/>
              </a:lnSpc>
              <a:spcBef>
                <a:spcPts val="765"/>
              </a:spcBef>
              <a:spcAft>
                <a:spcPts val="0"/>
              </a:spcAft>
              <a:buClr>
                <a:srgbClr val="0055A4"/>
              </a:buClr>
              <a:buSzPct val="100000"/>
              <a:buChar char="•"/>
            </a:pPr>
            <a:r>
              <a:rPr lang="en-CA">
                <a:solidFill>
                  <a:srgbClr val="0055A4"/>
                </a:solidFill>
              </a:rPr>
              <a:t>Address Lines</a:t>
            </a:r>
            <a:r>
              <a:rPr lang="en-CA"/>
              <a:t>: used to specify the exact location in memory where data can be found. </a:t>
            </a:r>
            <a:endParaRPr/>
          </a:p>
        </p:txBody>
      </p:sp>
      <p:pic>
        <p:nvPicPr>
          <p:cNvPr id="2" name="Picture 1" descr="Arithmetic Logic Unit | What Is Arithmetic And Logic Unit ? | ALU">
            <a:extLst>
              <a:ext uri="{FF2B5EF4-FFF2-40B4-BE49-F238E27FC236}">
                <a16:creationId xmlns:a16="http://schemas.microsoft.com/office/drawing/2014/main" id="{D614D7AE-B3ED-C94B-756B-66FDCB883FD5}"/>
              </a:ext>
            </a:extLst>
          </p:cNvPr>
          <p:cNvPicPr>
            <a:picLocks noChangeAspect="1"/>
          </p:cNvPicPr>
          <p:nvPr/>
        </p:nvPicPr>
        <p:blipFill>
          <a:blip r:embed="rId3"/>
          <a:stretch>
            <a:fillRect/>
          </a:stretch>
        </p:blipFill>
        <p:spPr>
          <a:xfrm>
            <a:off x="8120475" y="1991296"/>
            <a:ext cx="3458162" cy="3722076"/>
          </a:xfrm>
          <a:prstGeom prst="rect">
            <a:avLst/>
          </a:prstGeom>
        </p:spPr>
      </p:pic>
    </p:spTree>
    <p:extLst>
      <p:ext uri="{BB962C8B-B14F-4D97-AF65-F5344CB8AC3E}">
        <p14:creationId xmlns:p14="http://schemas.microsoft.com/office/powerpoint/2010/main" val="6034291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9CC8D-2EFC-2F3A-E2CE-9C210CFF4754}"/>
              </a:ext>
            </a:extLst>
          </p:cNvPr>
          <p:cNvSpPr>
            <a:spLocks noGrp="1"/>
          </p:cNvSpPr>
          <p:nvPr>
            <p:ph type="title"/>
          </p:nvPr>
        </p:nvSpPr>
        <p:spPr/>
        <p:txBody>
          <a:bodyPr/>
          <a:lstStyle/>
          <a:p>
            <a:r>
              <a:rPr lang="en-US">
                <a:latin typeface="Arial"/>
                <a:cs typeface="Arial"/>
              </a:rPr>
              <a:t>Pipelining</a:t>
            </a:r>
            <a:endParaRPr lang="en-US"/>
          </a:p>
        </p:txBody>
      </p:sp>
      <p:sp>
        <p:nvSpPr>
          <p:cNvPr id="3" name="Text Placeholder 2">
            <a:extLst>
              <a:ext uri="{FF2B5EF4-FFF2-40B4-BE49-F238E27FC236}">
                <a16:creationId xmlns:a16="http://schemas.microsoft.com/office/drawing/2014/main" id="{3EDC31DA-28BC-D9F9-9225-5A8862FAC153}"/>
              </a:ext>
            </a:extLst>
          </p:cNvPr>
          <p:cNvSpPr>
            <a:spLocks noGrp="1"/>
          </p:cNvSpPr>
          <p:nvPr>
            <p:ph type="body" idx="1"/>
          </p:nvPr>
        </p:nvSpPr>
        <p:spPr>
          <a:xfrm>
            <a:off x="611659" y="1815328"/>
            <a:ext cx="3915031" cy="4351338"/>
          </a:xfrm>
        </p:spPr>
        <p:txBody>
          <a:bodyPr>
            <a:normAutofit fontScale="62500" lnSpcReduction="20000"/>
          </a:bodyPr>
          <a:lstStyle/>
          <a:p>
            <a:pPr marL="38100" indent="0">
              <a:buNone/>
            </a:pPr>
            <a:r>
              <a:rPr lang="en-US" dirty="0">
                <a:latin typeface="Arial"/>
                <a:cs typeface="Arial"/>
              </a:rPr>
              <a:t>A way for running multiple instructions in parallel within the same processor core.</a:t>
            </a:r>
          </a:p>
          <a:p>
            <a:pPr marL="38100" indent="0">
              <a:buNone/>
            </a:pPr>
            <a:endParaRPr lang="en-US" dirty="0"/>
          </a:p>
          <a:p>
            <a:pPr marL="38100" indent="0">
              <a:buNone/>
            </a:pPr>
            <a:r>
              <a:rPr lang="en-US" b="1" dirty="0">
                <a:solidFill>
                  <a:srgbClr val="00B050"/>
                </a:solidFill>
                <a:latin typeface="Arial"/>
                <a:cs typeface="Arial"/>
              </a:rPr>
              <a:t>Fetch</a:t>
            </a:r>
            <a:r>
              <a:rPr lang="en-US" dirty="0">
                <a:solidFill>
                  <a:srgbClr val="00B050"/>
                </a:solidFill>
                <a:latin typeface="Arial"/>
                <a:cs typeface="Arial"/>
              </a:rPr>
              <a:t>: </a:t>
            </a:r>
            <a:r>
              <a:rPr lang="en-US" dirty="0">
                <a:latin typeface="Arial"/>
                <a:cs typeface="Arial"/>
              </a:rPr>
              <a:t>refers to the step where the instruction is received from Memory</a:t>
            </a:r>
          </a:p>
          <a:p>
            <a:pPr marL="38100" indent="0">
              <a:buNone/>
            </a:pPr>
            <a:r>
              <a:rPr lang="en-US" b="1" dirty="0">
                <a:solidFill>
                  <a:srgbClr val="FFC000"/>
                </a:solidFill>
                <a:latin typeface="Arial"/>
                <a:cs typeface="Arial"/>
              </a:rPr>
              <a:t>Decode</a:t>
            </a:r>
            <a:r>
              <a:rPr lang="en-US" dirty="0">
                <a:solidFill>
                  <a:srgbClr val="FFC000"/>
                </a:solidFill>
                <a:latin typeface="Arial"/>
                <a:cs typeface="Arial"/>
              </a:rPr>
              <a:t>: </a:t>
            </a:r>
            <a:r>
              <a:rPr lang="en-US" dirty="0">
                <a:latin typeface="Arial"/>
                <a:cs typeface="Arial"/>
              </a:rPr>
              <a:t>The instruction is decoded, and control signals are generated .</a:t>
            </a:r>
          </a:p>
          <a:p>
            <a:pPr marL="38100" indent="0">
              <a:buNone/>
            </a:pPr>
            <a:r>
              <a:rPr lang="en-US" b="1" dirty="0">
                <a:solidFill>
                  <a:schemeClr val="accent1">
                    <a:lumMod val="60000"/>
                    <a:lumOff val="40000"/>
                  </a:schemeClr>
                </a:solidFill>
                <a:latin typeface="Arial"/>
                <a:cs typeface="Arial"/>
              </a:rPr>
              <a:t>Execute</a:t>
            </a:r>
            <a:r>
              <a:rPr lang="en-US" dirty="0">
                <a:solidFill>
                  <a:schemeClr val="accent1">
                    <a:lumMod val="60000"/>
                    <a:lumOff val="40000"/>
                  </a:schemeClr>
                </a:solidFill>
                <a:latin typeface="Arial"/>
                <a:cs typeface="Arial"/>
              </a:rPr>
              <a:t>: </a:t>
            </a:r>
            <a:r>
              <a:rPr lang="en-US" dirty="0">
                <a:latin typeface="Arial"/>
                <a:cs typeface="Arial"/>
              </a:rPr>
              <a:t>ALU operations are performed.</a:t>
            </a:r>
          </a:p>
          <a:p>
            <a:pPr marL="38100" indent="0">
              <a:buNone/>
            </a:pPr>
            <a:r>
              <a:rPr lang="en-US" b="1" dirty="0">
                <a:solidFill>
                  <a:schemeClr val="tx1">
                    <a:lumMod val="65000"/>
                    <a:lumOff val="35000"/>
                  </a:schemeClr>
                </a:solidFill>
                <a:latin typeface="Arial"/>
                <a:cs typeface="Arial"/>
              </a:rPr>
              <a:t>Memory</a:t>
            </a:r>
            <a:r>
              <a:rPr lang="en-US" dirty="0">
                <a:solidFill>
                  <a:schemeClr val="tx1">
                    <a:lumMod val="65000"/>
                    <a:lumOff val="35000"/>
                  </a:schemeClr>
                </a:solidFill>
                <a:latin typeface="Arial"/>
                <a:cs typeface="Arial"/>
              </a:rPr>
              <a:t>: </a:t>
            </a:r>
            <a:r>
              <a:rPr lang="en-US" dirty="0">
                <a:latin typeface="Arial"/>
                <a:cs typeface="Arial"/>
              </a:rPr>
              <a:t>Saving the output to the appropriate memory address</a:t>
            </a:r>
          </a:p>
          <a:p>
            <a:pPr marL="38100" indent="0">
              <a:buNone/>
            </a:pPr>
            <a:endParaRPr lang="en-US" dirty="0">
              <a:latin typeface="Arial"/>
              <a:cs typeface="Arial"/>
            </a:endParaRPr>
          </a:p>
          <a:p>
            <a:pPr marL="38100" indent="0">
              <a:buNone/>
            </a:pPr>
            <a:endParaRPr lang="en-US" dirty="0">
              <a:latin typeface="Arial"/>
              <a:cs typeface="Arial"/>
            </a:endParaRPr>
          </a:p>
        </p:txBody>
      </p:sp>
      <p:pic>
        <p:nvPicPr>
          <p:cNvPr id="4" name="Picture 3" descr="Execution, Stages and Throughput in Pipeline - javatpoint">
            <a:extLst>
              <a:ext uri="{FF2B5EF4-FFF2-40B4-BE49-F238E27FC236}">
                <a16:creationId xmlns:a16="http://schemas.microsoft.com/office/drawing/2014/main" id="{E2745FD0-EEF6-81B8-5486-249981907035}"/>
              </a:ext>
            </a:extLst>
          </p:cNvPr>
          <p:cNvPicPr>
            <a:picLocks noChangeAspect="1"/>
          </p:cNvPicPr>
          <p:nvPr/>
        </p:nvPicPr>
        <p:blipFill rotWithShape="1">
          <a:blip r:embed="rId2"/>
          <a:srcRect l="3643" t="-66" r="126" b="235"/>
          <a:stretch/>
        </p:blipFill>
        <p:spPr>
          <a:xfrm>
            <a:off x="4372709" y="1663377"/>
            <a:ext cx="7882780" cy="4364775"/>
          </a:xfrm>
          <a:prstGeom prst="rect">
            <a:avLst/>
          </a:prstGeom>
        </p:spPr>
      </p:pic>
    </p:spTree>
    <p:extLst>
      <p:ext uri="{BB962C8B-B14F-4D97-AF65-F5344CB8AC3E}">
        <p14:creationId xmlns:p14="http://schemas.microsoft.com/office/powerpoint/2010/main" val="1645562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1"/>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Quattrocento Sans"/>
              <a:buNone/>
            </a:pPr>
            <a:r>
              <a:rPr lang="en-CA"/>
              <a:t>CPU Power</a:t>
            </a:r>
            <a:endParaRPr/>
          </a:p>
        </p:txBody>
      </p:sp>
      <p:sp>
        <p:nvSpPr>
          <p:cNvPr id="288" name="Google Shape;288;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228600" indent="-228600">
              <a:lnSpc>
                <a:spcPct val="114999"/>
              </a:lnSpc>
              <a:spcBef>
                <a:spcPts val="0"/>
              </a:spcBef>
            </a:pPr>
            <a:r>
              <a:rPr lang="en-CA"/>
              <a:t>CPU power is measured by both</a:t>
            </a:r>
            <a:r>
              <a:rPr lang="en-CA">
                <a:cs typeface="Arial"/>
              </a:rPr>
              <a:t> </a:t>
            </a:r>
            <a:r>
              <a:rPr lang="en-CA" b="1">
                <a:cs typeface="Arial"/>
              </a:rPr>
              <a:t>speed</a:t>
            </a:r>
            <a:r>
              <a:rPr lang="en-CA"/>
              <a:t> and the a</a:t>
            </a:r>
            <a:r>
              <a:rPr lang="en-CA" b="1"/>
              <a:t>mount of data it can process</a:t>
            </a:r>
            <a:r>
              <a:rPr lang="en-CA"/>
              <a:t>. </a:t>
            </a:r>
            <a:endParaRPr lang="en-US"/>
          </a:p>
          <a:p>
            <a:pPr marL="685800" lvl="1" indent="-228600">
              <a:lnSpc>
                <a:spcPct val="115000"/>
              </a:lnSpc>
            </a:pPr>
            <a:r>
              <a:rPr lang="en-CA"/>
              <a:t>Speed: is rated in cycles per second, e.g. megahertz (MHz) or gigahertz (GHz). </a:t>
            </a:r>
            <a:endParaRPr/>
          </a:p>
          <a:p>
            <a:pPr marL="1143000" lvl="2" indent="-228600" algn="l" rtl="0">
              <a:lnSpc>
                <a:spcPct val="115000"/>
              </a:lnSpc>
              <a:spcBef>
                <a:spcPts val="780"/>
              </a:spcBef>
              <a:spcAft>
                <a:spcPts val="0"/>
              </a:spcAft>
              <a:buSzPts val="2000"/>
              <a:buChar char="•"/>
            </a:pPr>
            <a:r>
              <a:rPr lang="en-CA"/>
              <a:t>Hertz (Hz) is the </a:t>
            </a:r>
            <a:r>
              <a:rPr lang="en-CA" b="1"/>
              <a:t>unit of measurement</a:t>
            </a:r>
            <a:r>
              <a:rPr lang="en-CA"/>
              <a:t> that represents the idea “per second”. So </a:t>
            </a:r>
            <a:r>
              <a:rPr lang="en-CA" err="1"/>
              <a:t>MegaHertz</a:t>
            </a:r>
            <a:r>
              <a:rPr lang="en-CA"/>
              <a:t> (million Hertz) means “one million times per second”</a:t>
            </a:r>
            <a:endParaRPr/>
          </a:p>
          <a:p>
            <a:pPr marL="685800" lvl="1" indent="-228600" algn="l" rtl="0">
              <a:lnSpc>
                <a:spcPct val="115000"/>
              </a:lnSpc>
              <a:spcBef>
                <a:spcPts val="780"/>
              </a:spcBef>
              <a:spcAft>
                <a:spcPts val="0"/>
              </a:spcAft>
              <a:buClr>
                <a:srgbClr val="7F7F7F"/>
              </a:buClr>
              <a:buSzPts val="2600"/>
              <a:buChar char="•"/>
            </a:pPr>
            <a:r>
              <a:rPr lang="en-CA"/>
              <a:t>The amount of data processed at a time depends on the side of the FSB (front side bus) (also called CPU or processor bus). </a:t>
            </a:r>
            <a:endParaRPr/>
          </a:p>
          <a:p>
            <a:pPr marL="1143000" lvl="2" indent="-228600" algn="l" rtl="0">
              <a:lnSpc>
                <a:spcPct val="115000"/>
              </a:lnSpc>
              <a:spcBef>
                <a:spcPts val="600"/>
              </a:spcBef>
              <a:spcAft>
                <a:spcPts val="0"/>
              </a:spcAft>
              <a:buClr>
                <a:srgbClr val="7F7F7F"/>
              </a:buClr>
              <a:buSzPts val="2000"/>
              <a:buChar char="•"/>
            </a:pPr>
            <a:r>
              <a:rPr lang="en-CA"/>
              <a:t>The width of a bus is measured in bits, e.g. 32-bit or 64-bit FSB.</a:t>
            </a:r>
            <a:endParaRPr/>
          </a:p>
          <a:p>
            <a:pPr marL="228600" lvl="0" indent="-38100" algn="l" rtl="0">
              <a:lnSpc>
                <a:spcPct val="115000"/>
              </a:lnSpc>
              <a:spcBef>
                <a:spcPts val="900"/>
              </a:spcBef>
              <a:spcAft>
                <a:spcPts val="0"/>
              </a:spcAft>
              <a:buClr>
                <a:srgbClr val="7F7F7F"/>
              </a:buClr>
              <a:buSzPts val="3000"/>
              <a:buNone/>
            </a:pPr>
            <a:endParaRPr/>
          </a:p>
        </p:txBody>
      </p:sp>
    </p:spTree>
    <p:extLst>
      <p:ext uri="{BB962C8B-B14F-4D97-AF65-F5344CB8AC3E}">
        <p14:creationId xmlns:p14="http://schemas.microsoft.com/office/powerpoint/2010/main" val="38099601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15"/>
          <p:cNvSpPr txBox="1">
            <a:spLocks noGrp="1"/>
          </p:cNvSpPr>
          <p:nvPr>
            <p:ph type="title"/>
          </p:nvPr>
        </p:nvSpPr>
        <p:spPr>
          <a:xfrm>
            <a:off x="838201" y="2402238"/>
            <a:ext cx="10515599" cy="218722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4800"/>
              <a:buFont typeface="Quattrocento Sans"/>
              <a:buNone/>
            </a:pPr>
            <a:r>
              <a:rPr lang="en-CA" dirty="0"/>
              <a:t>CPU Features – How to choose a CPU?</a:t>
            </a:r>
            <a:endParaRPr dirty="0"/>
          </a:p>
        </p:txBody>
      </p:sp>
    </p:spTree>
    <p:extLst>
      <p:ext uri="{BB962C8B-B14F-4D97-AF65-F5344CB8AC3E}">
        <p14:creationId xmlns:p14="http://schemas.microsoft.com/office/powerpoint/2010/main" val="30129395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6"/>
          <p:cNvSpPr txBox="1">
            <a:spLocks noGrp="1"/>
          </p:cNvSpPr>
          <p:nvPr>
            <p:ph type="title"/>
          </p:nvPr>
        </p:nvSpPr>
        <p:spPr>
          <a:xfrm>
            <a:off x="609600" y="0"/>
            <a:ext cx="10737851" cy="1228436"/>
          </a:xfrm>
          <a:prstGeom prst="rect">
            <a:avLst/>
          </a:prstGeom>
          <a:noFill/>
          <a:ln>
            <a:noFill/>
          </a:ln>
        </p:spPr>
        <p:txBody>
          <a:bodyPr spcFirstLastPara="1" wrap="square" lIns="91425" tIns="45700" rIns="91425" bIns="45700" anchor="b" anchorCtr="0">
            <a:normAutofit/>
          </a:bodyPr>
          <a:lstStyle/>
          <a:p>
            <a:r>
              <a:rPr lang="en-CA"/>
              <a:t>1) How to Connect a CPU?</a:t>
            </a:r>
            <a:endParaRPr/>
          </a:p>
        </p:txBody>
      </p:sp>
      <p:sp>
        <p:nvSpPr>
          <p:cNvPr id="256" name="Google Shape;256;p16"/>
          <p:cNvSpPr txBox="1">
            <a:spLocks noGrp="1"/>
          </p:cNvSpPr>
          <p:nvPr>
            <p:ph type="body" idx="1"/>
          </p:nvPr>
        </p:nvSpPr>
        <p:spPr>
          <a:xfrm>
            <a:off x="831851" y="1489075"/>
            <a:ext cx="10515600" cy="994066"/>
          </a:xfrm>
          <a:prstGeom prst="rect">
            <a:avLst/>
          </a:prstGeom>
          <a:noFill/>
          <a:ln>
            <a:noFill/>
          </a:ln>
        </p:spPr>
        <p:txBody>
          <a:bodyPr spcFirstLastPara="1" wrap="square" lIns="91425" tIns="45700" rIns="91425" bIns="45700" anchor="b" anchorCtr="0">
            <a:normAutofit/>
          </a:bodyPr>
          <a:lstStyle/>
          <a:p>
            <a:pPr marL="342900" lvl="0" indent="-342900" algn="l" rtl="0">
              <a:lnSpc>
                <a:spcPct val="90000"/>
              </a:lnSpc>
              <a:spcBef>
                <a:spcPts val="0"/>
              </a:spcBef>
              <a:spcAft>
                <a:spcPts val="0"/>
              </a:spcAft>
              <a:buClr>
                <a:srgbClr val="7F7F7F"/>
              </a:buClr>
              <a:buSzPts val="2400"/>
              <a:buFont typeface="Arial"/>
              <a:buChar char="•"/>
            </a:pPr>
            <a:r>
              <a:rPr lang="en-CA" b="0">
                <a:solidFill>
                  <a:srgbClr val="7F7F7F"/>
                </a:solidFill>
              </a:rPr>
              <a:t>CPU connection on the motherboard is known as the CPU socket.</a:t>
            </a:r>
            <a:endParaRPr/>
          </a:p>
          <a:p>
            <a:pPr marL="342900" lvl="0" indent="-342900" algn="l" rtl="0">
              <a:lnSpc>
                <a:spcPct val="90000"/>
              </a:lnSpc>
              <a:spcBef>
                <a:spcPts val="720"/>
              </a:spcBef>
              <a:spcAft>
                <a:spcPts val="0"/>
              </a:spcAft>
              <a:buClr>
                <a:srgbClr val="7F7F7F"/>
              </a:buClr>
              <a:buSzPts val="2400"/>
              <a:buFont typeface="Arial"/>
              <a:buChar char="•"/>
            </a:pPr>
            <a:r>
              <a:rPr lang="en-CA" b="0">
                <a:solidFill>
                  <a:srgbClr val="7F7F7F"/>
                </a:solidFill>
              </a:rPr>
              <a:t>The CPU is connected to the motherboard in one of two ways:</a:t>
            </a:r>
            <a:endParaRPr/>
          </a:p>
        </p:txBody>
      </p:sp>
      <p:sp>
        <p:nvSpPr>
          <p:cNvPr id="257" name="Google Shape;257;p16"/>
          <p:cNvSpPr txBox="1">
            <a:spLocks noGrp="1"/>
          </p:cNvSpPr>
          <p:nvPr>
            <p:ph type="body" idx="2"/>
          </p:nvPr>
        </p:nvSpPr>
        <p:spPr>
          <a:xfrm>
            <a:off x="831851" y="2743781"/>
            <a:ext cx="5156200" cy="342842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7F7F7F"/>
              </a:buClr>
              <a:buSzPts val="1600"/>
              <a:buChar char="•"/>
            </a:pPr>
            <a:r>
              <a:rPr lang="en-CA"/>
              <a:t>Pin Grid Array – PGA</a:t>
            </a:r>
            <a:endParaRPr/>
          </a:p>
          <a:p>
            <a:pPr marL="685800" lvl="1" indent="-228600" algn="l" rtl="0">
              <a:lnSpc>
                <a:spcPct val="90000"/>
              </a:lnSpc>
              <a:spcBef>
                <a:spcPts val="420"/>
              </a:spcBef>
              <a:spcAft>
                <a:spcPts val="0"/>
              </a:spcAft>
              <a:buClr>
                <a:srgbClr val="7F7F7F"/>
              </a:buClr>
              <a:buSzPts val="1400"/>
              <a:buChar char="•"/>
            </a:pPr>
            <a:r>
              <a:rPr lang="en-CA"/>
              <a:t>Pins are on the CPU (underside of the processor).</a:t>
            </a:r>
            <a:endParaRPr/>
          </a:p>
          <a:p>
            <a:pPr marL="685800" lvl="1" indent="-228600" algn="l" rtl="0">
              <a:lnSpc>
                <a:spcPct val="90000"/>
              </a:lnSpc>
              <a:spcBef>
                <a:spcPts val="420"/>
              </a:spcBef>
              <a:spcAft>
                <a:spcPts val="0"/>
              </a:spcAft>
              <a:buClr>
                <a:srgbClr val="7F7F7F"/>
              </a:buClr>
              <a:buSzPts val="1400"/>
              <a:buChar char="•"/>
            </a:pPr>
            <a:r>
              <a:rPr lang="en-CA"/>
              <a:t>Socket on motherboard includes holes that line up </a:t>
            </a:r>
            <a:br>
              <a:rPr lang="en-CA"/>
            </a:br>
            <a:r>
              <a:rPr lang="en-CA"/>
              <a:t>with the CPU pins.</a:t>
            </a:r>
            <a:endParaRPr/>
          </a:p>
          <a:p>
            <a:pPr marL="1143000" lvl="2" indent="-152400" algn="l" rtl="0">
              <a:lnSpc>
                <a:spcPct val="90000"/>
              </a:lnSpc>
              <a:spcBef>
                <a:spcPts val="360"/>
              </a:spcBef>
              <a:spcAft>
                <a:spcPts val="0"/>
              </a:spcAft>
              <a:buClr>
                <a:srgbClr val="7F7F7F"/>
              </a:buClr>
              <a:buSzPts val="1200"/>
              <a:buNone/>
            </a:pPr>
            <a:endParaRPr/>
          </a:p>
          <a:p>
            <a:pPr marL="685800" lvl="1" indent="-139700" algn="l" rtl="0">
              <a:lnSpc>
                <a:spcPct val="90000"/>
              </a:lnSpc>
              <a:spcBef>
                <a:spcPts val="420"/>
              </a:spcBef>
              <a:spcAft>
                <a:spcPts val="0"/>
              </a:spcAft>
              <a:buClr>
                <a:srgbClr val="7F7F7F"/>
              </a:buClr>
              <a:buSzPts val="1400"/>
              <a:buNone/>
            </a:pPr>
            <a:endParaRPr/>
          </a:p>
          <a:p>
            <a:pPr marL="228600" lvl="0" indent="-127000" algn="l" rtl="0">
              <a:lnSpc>
                <a:spcPct val="90000"/>
              </a:lnSpc>
              <a:spcBef>
                <a:spcPts val="480"/>
              </a:spcBef>
              <a:spcAft>
                <a:spcPts val="0"/>
              </a:spcAft>
              <a:buClr>
                <a:srgbClr val="7F7F7F"/>
              </a:buClr>
              <a:buSzPts val="1600"/>
              <a:buNone/>
            </a:pPr>
            <a:endParaRPr/>
          </a:p>
        </p:txBody>
      </p:sp>
      <p:sp>
        <p:nvSpPr>
          <p:cNvPr id="258" name="Google Shape;258;p16"/>
          <p:cNvSpPr txBox="1">
            <a:spLocks noGrp="1"/>
          </p:cNvSpPr>
          <p:nvPr>
            <p:ph type="body" idx="4"/>
          </p:nvPr>
        </p:nvSpPr>
        <p:spPr>
          <a:xfrm>
            <a:off x="6189664" y="2743781"/>
            <a:ext cx="5157787" cy="342842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7F7F7F"/>
              </a:buClr>
              <a:buSzPts val="1600"/>
              <a:buChar char="•"/>
            </a:pPr>
            <a:r>
              <a:rPr lang="en-CA"/>
              <a:t>Land Grid Array – LGA</a:t>
            </a:r>
            <a:endParaRPr/>
          </a:p>
          <a:p>
            <a:pPr marL="685800" lvl="1" indent="-228600" algn="l" rtl="0">
              <a:lnSpc>
                <a:spcPct val="90000"/>
              </a:lnSpc>
              <a:spcBef>
                <a:spcPts val="420"/>
              </a:spcBef>
              <a:spcAft>
                <a:spcPts val="0"/>
              </a:spcAft>
              <a:buClr>
                <a:srgbClr val="7F7F7F"/>
              </a:buClr>
              <a:buSzPts val="1400"/>
              <a:buChar char="•"/>
            </a:pPr>
            <a:r>
              <a:rPr lang="en-CA"/>
              <a:t>Pins are on the motherboard (on socket) instead </a:t>
            </a:r>
            <a:br>
              <a:rPr lang="en-CA"/>
            </a:br>
            <a:r>
              <a:rPr lang="en-CA"/>
              <a:t>of on the processor.</a:t>
            </a:r>
            <a:endParaRPr/>
          </a:p>
          <a:p>
            <a:pPr marL="228600" lvl="0" indent="-127000" algn="l" rtl="0">
              <a:lnSpc>
                <a:spcPct val="90000"/>
              </a:lnSpc>
              <a:spcBef>
                <a:spcPts val="480"/>
              </a:spcBef>
              <a:spcAft>
                <a:spcPts val="0"/>
              </a:spcAft>
              <a:buClr>
                <a:srgbClr val="7F7F7F"/>
              </a:buClr>
              <a:buSzPts val="1600"/>
              <a:buNone/>
            </a:pPr>
            <a:endParaRPr/>
          </a:p>
        </p:txBody>
      </p:sp>
      <p:pic>
        <p:nvPicPr>
          <p:cNvPr id="259" name="Google Shape;259;p16"/>
          <p:cNvPicPr preferRelativeResize="0"/>
          <p:nvPr/>
        </p:nvPicPr>
        <p:blipFill rotWithShape="1">
          <a:blip r:embed="rId3">
            <a:alphaModFix/>
          </a:blip>
          <a:srcRect/>
          <a:stretch/>
        </p:blipFill>
        <p:spPr>
          <a:xfrm>
            <a:off x="3202654" y="3839542"/>
            <a:ext cx="1457325" cy="657225"/>
          </a:xfrm>
          <a:prstGeom prst="rect">
            <a:avLst/>
          </a:prstGeom>
          <a:noFill/>
          <a:ln>
            <a:noFill/>
          </a:ln>
        </p:spPr>
      </p:pic>
      <p:pic>
        <p:nvPicPr>
          <p:cNvPr id="260" name="Google Shape;260;p16"/>
          <p:cNvPicPr preferRelativeResize="0"/>
          <p:nvPr/>
        </p:nvPicPr>
        <p:blipFill rotWithShape="1">
          <a:blip r:embed="rId4">
            <a:alphaModFix/>
          </a:blip>
          <a:srcRect/>
          <a:stretch/>
        </p:blipFill>
        <p:spPr>
          <a:xfrm>
            <a:off x="3798291" y="4496767"/>
            <a:ext cx="2057400" cy="1228725"/>
          </a:xfrm>
          <a:prstGeom prst="rect">
            <a:avLst/>
          </a:prstGeom>
          <a:noFill/>
          <a:ln>
            <a:noFill/>
          </a:ln>
        </p:spPr>
      </p:pic>
      <p:pic>
        <p:nvPicPr>
          <p:cNvPr id="261" name="Google Shape;261;p16"/>
          <p:cNvPicPr preferRelativeResize="0"/>
          <p:nvPr/>
        </p:nvPicPr>
        <p:blipFill rotWithShape="1">
          <a:blip r:embed="rId5">
            <a:alphaModFix/>
          </a:blip>
          <a:srcRect/>
          <a:stretch/>
        </p:blipFill>
        <p:spPr>
          <a:xfrm>
            <a:off x="2662791" y="5477479"/>
            <a:ext cx="1527075" cy="1327275"/>
          </a:xfrm>
          <a:prstGeom prst="rect">
            <a:avLst/>
          </a:prstGeom>
          <a:noFill/>
          <a:ln>
            <a:noFill/>
          </a:ln>
        </p:spPr>
      </p:pic>
      <p:pic>
        <p:nvPicPr>
          <p:cNvPr id="262" name="Google Shape;262;p16"/>
          <p:cNvPicPr preferRelativeResize="0"/>
          <p:nvPr/>
        </p:nvPicPr>
        <p:blipFill rotWithShape="1">
          <a:blip r:embed="rId6">
            <a:alphaModFix/>
          </a:blip>
          <a:srcRect/>
          <a:stretch/>
        </p:blipFill>
        <p:spPr>
          <a:xfrm>
            <a:off x="7250178" y="3795770"/>
            <a:ext cx="1883192" cy="1228725"/>
          </a:xfrm>
          <a:prstGeom prst="rect">
            <a:avLst/>
          </a:prstGeom>
          <a:noFill/>
          <a:ln>
            <a:noFill/>
          </a:ln>
        </p:spPr>
      </p:pic>
      <p:pic>
        <p:nvPicPr>
          <p:cNvPr id="263" name="Google Shape;263;p16"/>
          <p:cNvPicPr preferRelativeResize="0"/>
          <p:nvPr/>
        </p:nvPicPr>
        <p:blipFill rotWithShape="1">
          <a:blip r:embed="rId7">
            <a:alphaModFix/>
          </a:blip>
          <a:srcRect/>
          <a:stretch/>
        </p:blipFill>
        <p:spPr>
          <a:xfrm>
            <a:off x="7818991" y="4753398"/>
            <a:ext cx="3313250" cy="1785500"/>
          </a:xfrm>
          <a:prstGeom prst="rect">
            <a:avLst/>
          </a:prstGeom>
          <a:noFill/>
          <a:ln>
            <a:noFill/>
          </a:ln>
        </p:spPr>
      </p:pic>
    </p:spTree>
    <p:extLst>
      <p:ext uri="{BB962C8B-B14F-4D97-AF65-F5344CB8AC3E}">
        <p14:creationId xmlns:p14="http://schemas.microsoft.com/office/powerpoint/2010/main" val="41249155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5FBCB-FFF2-B8AD-C054-FEE0768CA0A8}"/>
              </a:ext>
            </a:extLst>
          </p:cNvPr>
          <p:cNvSpPr>
            <a:spLocks noGrp="1"/>
          </p:cNvSpPr>
          <p:nvPr>
            <p:ph type="title"/>
          </p:nvPr>
        </p:nvSpPr>
        <p:spPr/>
        <p:txBody>
          <a:bodyPr/>
          <a:lstStyle/>
          <a:p>
            <a:r>
              <a:rPr lang="en-US" dirty="0"/>
              <a:t>2) Clock Speed</a:t>
            </a:r>
          </a:p>
        </p:txBody>
      </p:sp>
      <p:sp>
        <p:nvSpPr>
          <p:cNvPr id="4" name="Text Placeholder 3">
            <a:extLst>
              <a:ext uri="{FF2B5EF4-FFF2-40B4-BE49-F238E27FC236}">
                <a16:creationId xmlns:a16="http://schemas.microsoft.com/office/drawing/2014/main" id="{19D1CF84-E631-C5AA-EFBE-B7D117CAD214}"/>
              </a:ext>
            </a:extLst>
          </p:cNvPr>
          <p:cNvSpPr>
            <a:spLocks noGrp="1"/>
          </p:cNvSpPr>
          <p:nvPr>
            <p:ph type="body" idx="2"/>
          </p:nvPr>
        </p:nvSpPr>
        <p:spPr>
          <a:xfrm>
            <a:off x="831851" y="1705097"/>
            <a:ext cx="10748992" cy="4467105"/>
          </a:xfrm>
        </p:spPr>
        <p:txBody>
          <a:bodyPr/>
          <a:lstStyle/>
          <a:p>
            <a:r>
              <a:rPr lang="en-US" sz="3600"/>
              <a:t>CPU clock speed: number of tasks per second it can perform.</a:t>
            </a:r>
            <a:endParaRPr lang="en-US"/>
          </a:p>
          <a:p>
            <a:r>
              <a:rPr lang="en-US" sz="3600"/>
              <a:t>3.5 Gigahertz (</a:t>
            </a:r>
            <a:r>
              <a:rPr lang="en-US" sz="3600" err="1"/>
              <a:t>Ghz</a:t>
            </a:r>
            <a:r>
              <a:rPr lang="en-US" sz="3600"/>
              <a:t>) = 3.5 billions of cycles per second.</a:t>
            </a:r>
          </a:p>
          <a:p>
            <a:r>
              <a:rPr lang="en-US" sz="3600"/>
              <a:t>1 Hz = 1 "</a:t>
            </a:r>
            <a:r>
              <a:rPr lang="en-US" sz="3600" err="1"/>
              <a:t>thing"per</a:t>
            </a:r>
            <a:r>
              <a:rPr lang="en-US" sz="3600"/>
              <a:t> second, it's a unite of </a:t>
            </a:r>
            <a:r>
              <a:rPr lang="en-US" sz="3600" b="1"/>
              <a:t>frequency</a:t>
            </a:r>
            <a:r>
              <a:rPr lang="en-US" sz="3600"/>
              <a:t>.</a:t>
            </a:r>
          </a:p>
          <a:p>
            <a:r>
              <a:rPr lang="en-US" sz="3600"/>
              <a:t>1 KHz = 1000 Hz</a:t>
            </a:r>
          </a:p>
          <a:p>
            <a:r>
              <a:rPr lang="en-US" sz="3600"/>
              <a:t>1 MHz = 1 million Hz</a:t>
            </a:r>
          </a:p>
          <a:p>
            <a:r>
              <a:rPr lang="en-US" sz="3600"/>
              <a:t>1 GHz = 1 billion Hz</a:t>
            </a:r>
          </a:p>
        </p:txBody>
      </p:sp>
    </p:spTree>
    <p:extLst>
      <p:ext uri="{BB962C8B-B14F-4D97-AF65-F5344CB8AC3E}">
        <p14:creationId xmlns:p14="http://schemas.microsoft.com/office/powerpoint/2010/main" val="35847637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3"/>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Quattrocento Sans"/>
              <a:buNone/>
            </a:pPr>
            <a:r>
              <a:rPr lang="en-US" dirty="0"/>
              <a:t>2) Clock Speed (overclocking and throttling)</a:t>
            </a:r>
            <a:endParaRPr dirty="0"/>
          </a:p>
        </p:txBody>
      </p:sp>
      <p:sp>
        <p:nvSpPr>
          <p:cNvPr id="301" name="Google Shape;301;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0055A4"/>
              </a:buClr>
              <a:buSzPts val="3000"/>
              <a:buChar char="•"/>
            </a:pPr>
            <a:r>
              <a:rPr lang="en-CA">
                <a:solidFill>
                  <a:srgbClr val="0055A4"/>
                </a:solidFill>
              </a:rPr>
              <a:t>Overclocking: </a:t>
            </a:r>
            <a:r>
              <a:rPr lang="en-CA"/>
              <a:t>a technique used to make a processor work at a faster speed than its original specification (not recommended).</a:t>
            </a:r>
            <a:endParaRPr/>
          </a:p>
          <a:p>
            <a:pPr marL="228600" lvl="0" indent="-38100" algn="l" rtl="0">
              <a:lnSpc>
                <a:spcPct val="90000"/>
              </a:lnSpc>
              <a:spcBef>
                <a:spcPts val="900"/>
              </a:spcBef>
              <a:spcAft>
                <a:spcPts val="0"/>
              </a:spcAft>
              <a:buClr>
                <a:srgbClr val="7F7F7F"/>
              </a:buClr>
              <a:buSzPts val="3000"/>
              <a:buNone/>
            </a:pPr>
            <a:endParaRPr/>
          </a:p>
          <a:p>
            <a:pPr marL="228600" lvl="0" indent="-228600" algn="l" rtl="0">
              <a:lnSpc>
                <a:spcPct val="90000"/>
              </a:lnSpc>
              <a:spcBef>
                <a:spcPts val="900"/>
              </a:spcBef>
              <a:spcAft>
                <a:spcPts val="0"/>
              </a:spcAft>
              <a:buClr>
                <a:srgbClr val="0055A4"/>
              </a:buClr>
              <a:buSzPts val="3000"/>
              <a:buChar char="•"/>
            </a:pPr>
            <a:r>
              <a:rPr lang="en-CA">
                <a:solidFill>
                  <a:srgbClr val="0055A4"/>
                </a:solidFill>
              </a:rPr>
              <a:t>Throttling</a:t>
            </a:r>
            <a:r>
              <a:rPr lang="en-CA"/>
              <a:t>: when the processor runs at less than the rated speed to conserve power or produce less heat (commonly used in laptops and mobile devices).</a:t>
            </a:r>
            <a:endParaRPr/>
          </a:p>
          <a:p>
            <a:pPr marL="228600" lvl="0" indent="-38100" algn="l" rtl="0">
              <a:lnSpc>
                <a:spcPct val="90000"/>
              </a:lnSpc>
              <a:spcBef>
                <a:spcPts val="900"/>
              </a:spcBef>
              <a:spcAft>
                <a:spcPts val="0"/>
              </a:spcAft>
              <a:buClr>
                <a:srgbClr val="7F7F7F"/>
              </a:buClr>
              <a:buSzPts val="3000"/>
              <a:buNone/>
            </a:pPr>
            <a:endParaRPr/>
          </a:p>
        </p:txBody>
      </p:sp>
    </p:spTree>
    <p:extLst>
      <p:ext uri="{BB962C8B-B14F-4D97-AF65-F5344CB8AC3E}">
        <p14:creationId xmlns:p14="http://schemas.microsoft.com/office/powerpoint/2010/main" val="4756012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24"/>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rmAutofit/>
          </a:bodyPr>
          <a:lstStyle/>
          <a:p>
            <a:r>
              <a:rPr lang="en-US"/>
              <a:t>3) CPU Cores</a:t>
            </a:r>
          </a:p>
        </p:txBody>
      </p:sp>
      <p:sp>
        <p:nvSpPr>
          <p:cNvPr id="307" name="Google Shape;307;p24"/>
          <p:cNvSpPr txBox="1">
            <a:spLocks noGrp="1"/>
          </p:cNvSpPr>
          <p:nvPr>
            <p:ph type="body" idx="1"/>
          </p:nvPr>
        </p:nvSpPr>
        <p:spPr>
          <a:xfrm>
            <a:off x="838200" y="1825625"/>
            <a:ext cx="5751352"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0055A4"/>
              </a:buClr>
              <a:buSzPts val="3000"/>
              <a:buChar char="•"/>
            </a:pPr>
            <a:r>
              <a:rPr lang="en-CA" dirty="0">
                <a:solidFill>
                  <a:srgbClr val="0055A4"/>
                </a:solidFill>
              </a:rPr>
              <a:t>Multi-Cores: </a:t>
            </a:r>
            <a:r>
              <a:rPr lang="en-CA" dirty="0"/>
              <a:t>More than one CPU core integrated into a single chip, each capable of running parallel processes</a:t>
            </a:r>
          </a:p>
          <a:p>
            <a:pPr marL="228600" indent="-228600">
              <a:spcBef>
                <a:spcPts val="0"/>
              </a:spcBef>
              <a:buClr>
                <a:srgbClr val="0055A4"/>
              </a:buClr>
            </a:pPr>
            <a:r>
              <a:rPr lang="en-CA" dirty="0"/>
              <a:t>Each core has its separate ALU unit, control unit and Registers.</a:t>
            </a:r>
          </a:p>
          <a:p>
            <a:pPr marL="228600" indent="-228600">
              <a:spcBef>
                <a:spcPts val="0"/>
              </a:spcBef>
              <a:buClr>
                <a:srgbClr val="0055A4"/>
              </a:buClr>
            </a:pPr>
            <a:endParaRPr lang="en-CA" dirty="0"/>
          </a:p>
          <a:p>
            <a:pPr marL="228600" indent="-228600">
              <a:spcBef>
                <a:spcPts val="0"/>
              </a:spcBef>
              <a:buClr>
                <a:srgbClr val="0055A4"/>
              </a:buClr>
            </a:pPr>
            <a:endParaRPr lang="en-CA" dirty="0"/>
          </a:p>
          <a:p>
            <a:pPr marL="0" indent="0">
              <a:buNone/>
            </a:pPr>
            <a:endParaRPr lang="en-US" dirty="0"/>
          </a:p>
        </p:txBody>
      </p:sp>
      <p:pic>
        <p:nvPicPr>
          <p:cNvPr id="1026" name="Picture 2" descr="Central Processing Unit | What Is a Computer Processor, Microprocessor ?">
            <a:extLst>
              <a:ext uri="{FF2B5EF4-FFF2-40B4-BE49-F238E27FC236}">
                <a16:creationId xmlns:a16="http://schemas.microsoft.com/office/drawing/2014/main" id="{8092D542-69C4-8296-C948-1025F55DA6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439"/>
          <a:stretch/>
        </p:blipFill>
        <p:spPr bwMode="auto">
          <a:xfrm>
            <a:off x="7268384" y="1533477"/>
            <a:ext cx="1804310" cy="201697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entral Processing Unit | What Is a Computer Processor, Microprocessor ?">
            <a:extLst>
              <a:ext uri="{FF2B5EF4-FFF2-40B4-BE49-F238E27FC236}">
                <a16:creationId xmlns:a16="http://schemas.microsoft.com/office/drawing/2014/main" id="{E743C9B9-3C50-B0AF-0A02-ABA6C0B054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439"/>
          <a:stretch/>
        </p:blipFill>
        <p:spPr bwMode="auto">
          <a:xfrm>
            <a:off x="9072694" y="1514335"/>
            <a:ext cx="1804311" cy="2016979"/>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Filter outline">
            <a:extLst>
              <a:ext uri="{FF2B5EF4-FFF2-40B4-BE49-F238E27FC236}">
                <a16:creationId xmlns:a16="http://schemas.microsoft.com/office/drawing/2014/main" id="{35D168DA-8A45-0D0E-3B58-4DE6611C34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85477" y="4019450"/>
            <a:ext cx="3682767" cy="2879394"/>
          </a:xfrm>
          <a:prstGeom prst="rect">
            <a:avLst/>
          </a:prstGeom>
        </p:spPr>
      </p:pic>
      <p:sp>
        <p:nvSpPr>
          <p:cNvPr id="5" name="TextBox 4">
            <a:extLst>
              <a:ext uri="{FF2B5EF4-FFF2-40B4-BE49-F238E27FC236}">
                <a16:creationId xmlns:a16="http://schemas.microsoft.com/office/drawing/2014/main" id="{22C7D09F-C1D6-98D9-12AC-580C4B55687F}"/>
              </a:ext>
            </a:extLst>
          </p:cNvPr>
          <p:cNvSpPr txBox="1"/>
          <p:nvPr/>
        </p:nvSpPr>
        <p:spPr>
          <a:xfrm rot="3654450">
            <a:off x="7075935" y="3898238"/>
            <a:ext cx="2573612" cy="369332"/>
          </a:xfrm>
          <a:prstGeom prst="rect">
            <a:avLst/>
          </a:prstGeom>
          <a:noFill/>
        </p:spPr>
        <p:txBody>
          <a:bodyPr wrap="square" rtlCol="0">
            <a:spAutoFit/>
          </a:bodyPr>
          <a:lstStyle/>
          <a:p>
            <a:r>
              <a:rPr lang="en-US" dirty="0"/>
              <a:t>1010101101011010110</a:t>
            </a:r>
            <a:endParaRPr lang="fr-CA" dirty="0"/>
          </a:p>
        </p:txBody>
      </p:sp>
      <p:sp>
        <p:nvSpPr>
          <p:cNvPr id="6" name="TextBox 5">
            <a:extLst>
              <a:ext uri="{FF2B5EF4-FFF2-40B4-BE49-F238E27FC236}">
                <a16:creationId xmlns:a16="http://schemas.microsoft.com/office/drawing/2014/main" id="{740FF10F-068B-AC88-03C3-592E8157E53B}"/>
              </a:ext>
            </a:extLst>
          </p:cNvPr>
          <p:cNvSpPr txBox="1"/>
          <p:nvPr/>
        </p:nvSpPr>
        <p:spPr>
          <a:xfrm rot="18812823">
            <a:off x="8420995" y="3834290"/>
            <a:ext cx="3291126" cy="369332"/>
          </a:xfrm>
          <a:prstGeom prst="rect">
            <a:avLst/>
          </a:prstGeom>
          <a:noFill/>
        </p:spPr>
        <p:txBody>
          <a:bodyPr wrap="square" rtlCol="0">
            <a:spAutoFit/>
          </a:bodyPr>
          <a:lstStyle/>
          <a:p>
            <a:r>
              <a:rPr lang="en-US" dirty="0"/>
              <a:t>10101010101010100101</a:t>
            </a:r>
            <a:endParaRPr lang="fr-CA" dirty="0"/>
          </a:p>
        </p:txBody>
      </p:sp>
      <p:sp>
        <p:nvSpPr>
          <p:cNvPr id="9" name="TextBox 8">
            <a:extLst>
              <a:ext uri="{FF2B5EF4-FFF2-40B4-BE49-F238E27FC236}">
                <a16:creationId xmlns:a16="http://schemas.microsoft.com/office/drawing/2014/main" id="{258F75C0-828B-7C01-3B5F-4214A1E8EBF2}"/>
              </a:ext>
            </a:extLst>
          </p:cNvPr>
          <p:cNvSpPr txBox="1"/>
          <p:nvPr/>
        </p:nvSpPr>
        <p:spPr>
          <a:xfrm>
            <a:off x="5006524" y="6106611"/>
            <a:ext cx="2920516" cy="646331"/>
          </a:xfrm>
          <a:prstGeom prst="rect">
            <a:avLst/>
          </a:prstGeom>
          <a:noFill/>
        </p:spPr>
        <p:txBody>
          <a:bodyPr wrap="square" rtlCol="0">
            <a:spAutoFit/>
          </a:bodyPr>
          <a:lstStyle/>
          <a:p>
            <a:r>
              <a:rPr lang="en-US" dirty="0"/>
              <a:t>1010101101011010110</a:t>
            </a:r>
          </a:p>
          <a:p>
            <a:r>
              <a:rPr lang="en-US" dirty="0"/>
              <a:t>1010101010101010010</a:t>
            </a:r>
            <a:endParaRPr lang="fr-CA" dirty="0"/>
          </a:p>
        </p:txBody>
      </p:sp>
      <p:sp>
        <p:nvSpPr>
          <p:cNvPr id="14" name="Arrow: Bent-Up 13">
            <a:extLst>
              <a:ext uri="{FF2B5EF4-FFF2-40B4-BE49-F238E27FC236}">
                <a16:creationId xmlns:a16="http://schemas.microsoft.com/office/drawing/2014/main" id="{A7C2DCA9-D918-3FEE-6440-E5FC3C1B16F0}"/>
              </a:ext>
            </a:extLst>
          </p:cNvPr>
          <p:cNvSpPr/>
          <p:nvPr/>
        </p:nvSpPr>
        <p:spPr>
          <a:xfrm rot="5400000" flipV="1">
            <a:off x="7885539" y="5497968"/>
            <a:ext cx="1170495" cy="1357990"/>
          </a:xfrm>
          <a:prstGeom prst="bentUpArrow">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29196934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77C89-0883-780F-B9E2-43D18103A284}"/>
              </a:ext>
            </a:extLst>
          </p:cNvPr>
          <p:cNvSpPr>
            <a:spLocks noGrp="1"/>
          </p:cNvSpPr>
          <p:nvPr>
            <p:ph type="title"/>
          </p:nvPr>
        </p:nvSpPr>
        <p:spPr/>
        <p:txBody>
          <a:bodyPr/>
          <a:lstStyle/>
          <a:p>
            <a:r>
              <a:rPr lang="en-US"/>
              <a:t>3) CPU Cores</a:t>
            </a:r>
          </a:p>
        </p:txBody>
      </p:sp>
      <p:sp>
        <p:nvSpPr>
          <p:cNvPr id="3" name="Text Placeholder 2">
            <a:extLst>
              <a:ext uri="{FF2B5EF4-FFF2-40B4-BE49-F238E27FC236}">
                <a16:creationId xmlns:a16="http://schemas.microsoft.com/office/drawing/2014/main" id="{2D5B499C-4266-5E30-A69B-F84F4A788114}"/>
              </a:ext>
            </a:extLst>
          </p:cNvPr>
          <p:cNvSpPr>
            <a:spLocks noGrp="1"/>
          </p:cNvSpPr>
          <p:nvPr>
            <p:ph type="body" idx="1"/>
          </p:nvPr>
        </p:nvSpPr>
        <p:spPr/>
        <p:txBody>
          <a:bodyPr/>
          <a:lstStyle/>
          <a:p>
            <a:r>
              <a:rPr lang="en-US" dirty="0"/>
              <a:t>Single Core</a:t>
            </a:r>
          </a:p>
        </p:txBody>
      </p:sp>
      <p:sp>
        <p:nvSpPr>
          <p:cNvPr id="4" name="Text Placeholder 3">
            <a:extLst>
              <a:ext uri="{FF2B5EF4-FFF2-40B4-BE49-F238E27FC236}">
                <a16:creationId xmlns:a16="http://schemas.microsoft.com/office/drawing/2014/main" id="{0D396EA5-14B2-39D5-FDAA-BA3ACCDC77ED}"/>
              </a:ext>
            </a:extLst>
          </p:cNvPr>
          <p:cNvSpPr>
            <a:spLocks noGrp="1"/>
          </p:cNvSpPr>
          <p:nvPr>
            <p:ph type="body" idx="2"/>
          </p:nvPr>
        </p:nvSpPr>
        <p:spPr/>
        <p:txBody>
          <a:bodyPr/>
          <a:lstStyle/>
          <a:p>
            <a:r>
              <a:rPr lang="en-US" dirty="0"/>
              <a:t>Most CPUs are considered single Core.</a:t>
            </a:r>
          </a:p>
          <a:p>
            <a:r>
              <a:rPr lang="en-US" dirty="0"/>
              <a:t>This means that only one data "lane" connects the CPU to the RAM. </a:t>
            </a:r>
          </a:p>
        </p:txBody>
      </p:sp>
      <p:sp>
        <p:nvSpPr>
          <p:cNvPr id="5" name="Text Placeholder 4">
            <a:extLst>
              <a:ext uri="{FF2B5EF4-FFF2-40B4-BE49-F238E27FC236}">
                <a16:creationId xmlns:a16="http://schemas.microsoft.com/office/drawing/2014/main" id="{38353CE4-5CDF-D41C-EED0-CA70C51DAA7A}"/>
              </a:ext>
            </a:extLst>
          </p:cNvPr>
          <p:cNvSpPr>
            <a:spLocks noGrp="1"/>
          </p:cNvSpPr>
          <p:nvPr>
            <p:ph type="body" idx="3"/>
          </p:nvPr>
        </p:nvSpPr>
        <p:spPr/>
        <p:txBody>
          <a:bodyPr/>
          <a:lstStyle/>
          <a:p>
            <a:r>
              <a:rPr lang="en-US"/>
              <a:t>Dual- Core</a:t>
            </a:r>
          </a:p>
        </p:txBody>
      </p:sp>
      <p:sp>
        <p:nvSpPr>
          <p:cNvPr id="6" name="Text Placeholder 5">
            <a:extLst>
              <a:ext uri="{FF2B5EF4-FFF2-40B4-BE49-F238E27FC236}">
                <a16:creationId xmlns:a16="http://schemas.microsoft.com/office/drawing/2014/main" id="{DB766B8F-E878-C106-021B-6C864A66E7D6}"/>
              </a:ext>
            </a:extLst>
          </p:cNvPr>
          <p:cNvSpPr>
            <a:spLocks noGrp="1"/>
          </p:cNvSpPr>
          <p:nvPr>
            <p:ph type="body" idx="4"/>
          </p:nvPr>
        </p:nvSpPr>
        <p:spPr/>
        <p:txBody>
          <a:bodyPr/>
          <a:lstStyle/>
          <a:p>
            <a:r>
              <a:rPr lang="en-US" dirty="0"/>
              <a:t>A Dual-Core CPU is a CPU with two lanes of data travelling to the RAM.</a:t>
            </a:r>
          </a:p>
          <a:p>
            <a:r>
              <a:rPr lang="en-US" dirty="0"/>
              <a:t>4 lanes ==&gt; Quad-core</a:t>
            </a:r>
          </a:p>
          <a:p>
            <a:endParaRPr lang="en-US" dirty="0"/>
          </a:p>
        </p:txBody>
      </p:sp>
      <p:pic>
        <p:nvPicPr>
          <p:cNvPr id="7" name="Picture 6" descr="A green ram with black squares&#10;&#10;Description automatically generated">
            <a:extLst>
              <a:ext uri="{FF2B5EF4-FFF2-40B4-BE49-F238E27FC236}">
                <a16:creationId xmlns:a16="http://schemas.microsoft.com/office/drawing/2014/main" id="{B5621661-09A2-5584-2F22-CFE4E7FE7235}"/>
              </a:ext>
            </a:extLst>
          </p:cNvPr>
          <p:cNvPicPr>
            <a:picLocks noChangeAspect="1"/>
          </p:cNvPicPr>
          <p:nvPr/>
        </p:nvPicPr>
        <p:blipFill>
          <a:blip r:embed="rId2"/>
          <a:stretch>
            <a:fillRect/>
          </a:stretch>
        </p:blipFill>
        <p:spPr>
          <a:xfrm>
            <a:off x="828136" y="3636866"/>
            <a:ext cx="5072332" cy="2531627"/>
          </a:xfrm>
          <a:prstGeom prst="rect">
            <a:avLst/>
          </a:prstGeom>
        </p:spPr>
      </p:pic>
      <p:pic>
        <p:nvPicPr>
          <p:cNvPr id="8" name="Picture 7">
            <a:extLst>
              <a:ext uri="{FF2B5EF4-FFF2-40B4-BE49-F238E27FC236}">
                <a16:creationId xmlns:a16="http://schemas.microsoft.com/office/drawing/2014/main" id="{A54DDFC2-7A37-B088-1E02-408B88D41F72}"/>
              </a:ext>
            </a:extLst>
          </p:cNvPr>
          <p:cNvPicPr>
            <a:picLocks noChangeAspect="1"/>
          </p:cNvPicPr>
          <p:nvPr/>
        </p:nvPicPr>
        <p:blipFill>
          <a:blip r:embed="rId3"/>
          <a:stretch>
            <a:fillRect/>
          </a:stretch>
        </p:blipFill>
        <p:spPr>
          <a:xfrm>
            <a:off x="6464060" y="3426730"/>
            <a:ext cx="4756030" cy="2793747"/>
          </a:xfrm>
          <a:prstGeom prst="rect">
            <a:avLst/>
          </a:prstGeom>
        </p:spPr>
      </p:pic>
      <p:sp>
        <p:nvSpPr>
          <p:cNvPr id="10" name="Rectangle 9">
            <a:extLst>
              <a:ext uri="{FF2B5EF4-FFF2-40B4-BE49-F238E27FC236}">
                <a16:creationId xmlns:a16="http://schemas.microsoft.com/office/drawing/2014/main" id="{F75FC49B-5A81-40D4-D38D-08A28DE82380}"/>
              </a:ext>
            </a:extLst>
          </p:cNvPr>
          <p:cNvSpPr/>
          <p:nvPr/>
        </p:nvSpPr>
        <p:spPr>
          <a:xfrm>
            <a:off x="1405155" y="4316136"/>
            <a:ext cx="209725" cy="1887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1" name="Rectangle 10">
            <a:extLst>
              <a:ext uri="{FF2B5EF4-FFF2-40B4-BE49-F238E27FC236}">
                <a16:creationId xmlns:a16="http://schemas.microsoft.com/office/drawing/2014/main" id="{B2A83D83-910D-2506-CD83-1EA7A350FD93}"/>
              </a:ext>
            </a:extLst>
          </p:cNvPr>
          <p:cNvSpPr/>
          <p:nvPr/>
        </p:nvSpPr>
        <p:spPr>
          <a:xfrm>
            <a:off x="6876175" y="4464342"/>
            <a:ext cx="209725" cy="1887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2" name="Rectangle 11">
            <a:extLst>
              <a:ext uri="{FF2B5EF4-FFF2-40B4-BE49-F238E27FC236}">
                <a16:creationId xmlns:a16="http://schemas.microsoft.com/office/drawing/2014/main" id="{AAC0973A-70A7-882E-53F6-A319A727E2C4}"/>
              </a:ext>
            </a:extLst>
          </p:cNvPr>
          <p:cNvSpPr/>
          <p:nvPr/>
        </p:nvSpPr>
        <p:spPr>
          <a:xfrm>
            <a:off x="7150571" y="4462131"/>
            <a:ext cx="209725" cy="1887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26018398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8ECE1-F401-A2EF-E603-5A75405BC80A}"/>
              </a:ext>
            </a:extLst>
          </p:cNvPr>
          <p:cNvSpPr>
            <a:spLocks noGrp="1"/>
          </p:cNvSpPr>
          <p:nvPr>
            <p:ph type="title"/>
          </p:nvPr>
        </p:nvSpPr>
        <p:spPr/>
        <p:txBody>
          <a:bodyPr/>
          <a:lstStyle/>
          <a:p>
            <a:r>
              <a:rPr lang="en-US"/>
              <a:t>3) CPU Cores (The </a:t>
            </a:r>
            <a:r>
              <a:rPr lang="en-US" err="1"/>
              <a:t>threadripper</a:t>
            </a:r>
            <a:r>
              <a:rPr lang="en-US"/>
              <a:t>)</a:t>
            </a:r>
          </a:p>
        </p:txBody>
      </p:sp>
      <p:sp>
        <p:nvSpPr>
          <p:cNvPr id="3" name="Text Placeholder 2">
            <a:extLst>
              <a:ext uri="{FF2B5EF4-FFF2-40B4-BE49-F238E27FC236}">
                <a16:creationId xmlns:a16="http://schemas.microsoft.com/office/drawing/2014/main" id="{63C04F21-9525-FBD1-E3B2-FF20DA418EB5}"/>
              </a:ext>
            </a:extLst>
          </p:cNvPr>
          <p:cNvSpPr>
            <a:spLocks noGrp="1"/>
          </p:cNvSpPr>
          <p:nvPr>
            <p:ph type="body" idx="1"/>
          </p:nvPr>
        </p:nvSpPr>
        <p:spPr/>
        <p:txBody>
          <a:bodyPr/>
          <a:lstStyle/>
          <a:p>
            <a:r>
              <a:rPr lang="en-US" err="1"/>
              <a:t>Threadrippers</a:t>
            </a:r>
            <a:r>
              <a:rPr lang="en-US"/>
              <a:t> are CPUs with 32 and even 64 cores.</a:t>
            </a:r>
          </a:p>
          <a:p>
            <a:r>
              <a:rPr lang="en-US"/>
              <a:t>AMD EPYC 75F3 2.95 </a:t>
            </a:r>
            <a:r>
              <a:rPr lang="en-US" err="1"/>
              <a:t>Ghz</a:t>
            </a:r>
            <a:r>
              <a:rPr lang="en-US"/>
              <a:t>, 32C/64T 256 M Cache (280W)</a:t>
            </a:r>
          </a:p>
          <a:p>
            <a:r>
              <a:rPr lang="en-US"/>
              <a:t>Costs 15 699.00 CAD $</a:t>
            </a:r>
          </a:p>
          <a:p>
            <a:endParaRPr lang="en-US"/>
          </a:p>
        </p:txBody>
      </p:sp>
      <p:pic>
        <p:nvPicPr>
          <p:cNvPr id="4" name="Picture 3" descr="A close-up of a computer chip&#10;&#10;Description automatically generated">
            <a:extLst>
              <a:ext uri="{FF2B5EF4-FFF2-40B4-BE49-F238E27FC236}">
                <a16:creationId xmlns:a16="http://schemas.microsoft.com/office/drawing/2014/main" id="{CBF0BEA0-4EBA-CBC1-C2F9-2CBDF8F2BA1E}"/>
              </a:ext>
            </a:extLst>
          </p:cNvPr>
          <p:cNvPicPr>
            <a:picLocks noChangeAspect="1"/>
          </p:cNvPicPr>
          <p:nvPr/>
        </p:nvPicPr>
        <p:blipFill>
          <a:blip r:embed="rId2"/>
          <a:stretch>
            <a:fillRect/>
          </a:stretch>
        </p:blipFill>
        <p:spPr>
          <a:xfrm>
            <a:off x="7493301" y="2856602"/>
            <a:ext cx="3459551" cy="3459551"/>
          </a:xfrm>
          <a:prstGeom prst="rect">
            <a:avLst/>
          </a:prstGeom>
        </p:spPr>
      </p:pic>
    </p:spTree>
    <p:extLst>
      <p:ext uri="{BB962C8B-B14F-4D97-AF65-F5344CB8AC3E}">
        <p14:creationId xmlns:p14="http://schemas.microsoft.com/office/powerpoint/2010/main" val="312361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eeb4f8216f_0_1"/>
          <p:cNvSpPr txBox="1">
            <a:spLocks noGrp="1"/>
          </p:cNvSpPr>
          <p:nvPr>
            <p:ph type="title"/>
          </p:nvPr>
        </p:nvSpPr>
        <p:spPr>
          <a:xfrm>
            <a:off x="609600" y="1"/>
            <a:ext cx="10744200" cy="12285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CA"/>
              <a:t>Integrated Components (Chips) -&gt; Motherboard</a:t>
            </a:r>
            <a:endParaRPr/>
          </a:p>
        </p:txBody>
      </p:sp>
      <p:pic>
        <p:nvPicPr>
          <p:cNvPr id="156" name="Google Shape;156;geeb4f8216f_0_1"/>
          <p:cNvPicPr preferRelativeResize="0"/>
          <p:nvPr/>
        </p:nvPicPr>
        <p:blipFill rotWithShape="1">
          <a:blip r:embed="rId3">
            <a:alphaModFix/>
          </a:blip>
          <a:srcRect b="43113"/>
          <a:stretch/>
        </p:blipFill>
        <p:spPr>
          <a:xfrm>
            <a:off x="152400" y="1380900"/>
            <a:ext cx="6434625" cy="5250699"/>
          </a:xfrm>
          <a:prstGeom prst="rect">
            <a:avLst/>
          </a:prstGeom>
          <a:noFill/>
          <a:ln>
            <a:noFill/>
          </a:ln>
        </p:spPr>
      </p:pic>
      <p:pic>
        <p:nvPicPr>
          <p:cNvPr id="157" name="Google Shape;157;geeb4f8216f_0_1"/>
          <p:cNvPicPr preferRelativeResize="0"/>
          <p:nvPr/>
        </p:nvPicPr>
        <p:blipFill rotWithShape="1">
          <a:blip r:embed="rId3">
            <a:alphaModFix/>
          </a:blip>
          <a:srcRect t="56711"/>
          <a:stretch/>
        </p:blipFill>
        <p:spPr>
          <a:xfrm>
            <a:off x="6776475" y="1751000"/>
            <a:ext cx="4994976" cy="3101726"/>
          </a:xfrm>
          <a:prstGeom prst="rect">
            <a:avLst/>
          </a:prstGeom>
          <a:noFill/>
          <a:ln>
            <a:noFill/>
          </a:ln>
        </p:spPr>
      </p:pic>
      <p:sp>
        <p:nvSpPr>
          <p:cNvPr id="158" name="Google Shape;158;geeb4f8216f_0_1"/>
          <p:cNvSpPr txBox="1"/>
          <p:nvPr/>
        </p:nvSpPr>
        <p:spPr>
          <a:xfrm>
            <a:off x="6688925" y="5410425"/>
            <a:ext cx="5336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u="sng">
                <a:solidFill>
                  <a:schemeClr val="hlink"/>
                </a:solidFill>
                <a:latin typeface="Quattrocento Sans"/>
                <a:ea typeface="Quattrocento Sans"/>
                <a:cs typeface="Quattrocento Sans"/>
                <a:sym typeface="Quattrocento Sans"/>
                <a:hlinkClick r:id="rId4"/>
              </a:rPr>
              <a:t>Acer T3-710 Motherboard Schematic</a:t>
            </a:r>
            <a:r>
              <a:rPr lang="en-CA">
                <a:latin typeface="Quattrocento Sans"/>
                <a:ea typeface="Quattrocento Sans"/>
                <a:cs typeface="Quattrocento Sans"/>
                <a:sym typeface="Quattrocento Sans"/>
              </a:rPr>
              <a:t> -- composed of many integrated components</a:t>
            </a:r>
            <a:endParaRPr>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9146366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6C68E-D40C-2D01-B938-6AEEAC4FC236}"/>
              </a:ext>
            </a:extLst>
          </p:cNvPr>
          <p:cNvSpPr>
            <a:spLocks noGrp="1"/>
          </p:cNvSpPr>
          <p:nvPr>
            <p:ph type="title"/>
          </p:nvPr>
        </p:nvSpPr>
        <p:spPr/>
        <p:txBody>
          <a:bodyPr/>
          <a:lstStyle/>
          <a:p>
            <a:r>
              <a:rPr lang="en-US" dirty="0"/>
              <a:t>4) CPU Cache</a:t>
            </a:r>
          </a:p>
        </p:txBody>
      </p:sp>
      <p:sp>
        <p:nvSpPr>
          <p:cNvPr id="3" name="Text Placeholder 2">
            <a:extLst>
              <a:ext uri="{FF2B5EF4-FFF2-40B4-BE49-F238E27FC236}">
                <a16:creationId xmlns:a16="http://schemas.microsoft.com/office/drawing/2014/main" id="{54CF2D20-6B0C-A72E-FABA-32EA76437AF6}"/>
              </a:ext>
            </a:extLst>
          </p:cNvPr>
          <p:cNvSpPr>
            <a:spLocks noGrp="1"/>
          </p:cNvSpPr>
          <p:nvPr>
            <p:ph type="body" idx="1"/>
          </p:nvPr>
        </p:nvSpPr>
        <p:spPr>
          <a:xfrm>
            <a:off x="838200" y="1825625"/>
            <a:ext cx="10637939" cy="4351338"/>
          </a:xfrm>
        </p:spPr>
        <p:txBody>
          <a:bodyPr>
            <a:normAutofit/>
          </a:bodyPr>
          <a:lstStyle/>
          <a:p>
            <a:r>
              <a:rPr lang="en-US" dirty="0"/>
              <a:t>The CPU store the most recently used data and instructions in its cache. </a:t>
            </a:r>
          </a:p>
          <a:p>
            <a:r>
              <a:rPr lang="en-US" dirty="0"/>
              <a:t>This speeds up the processing as the cache is much closer to the ALU unit and increases the performance greatly.</a:t>
            </a:r>
          </a:p>
          <a:p>
            <a:r>
              <a:rPr lang="en-US" dirty="0"/>
              <a:t>The CPU Cache is also RAM (Random Access memory) but static RAM.</a:t>
            </a:r>
          </a:p>
          <a:p>
            <a:r>
              <a:rPr lang="en-US" dirty="0"/>
              <a:t>RAM comes in two types: </a:t>
            </a:r>
            <a:r>
              <a:rPr lang="en-US" dirty="0">
                <a:solidFill>
                  <a:schemeClr val="tx2">
                    <a:lumMod val="50000"/>
                  </a:schemeClr>
                </a:solidFill>
              </a:rPr>
              <a:t>dynamic RAM (DRAM) </a:t>
            </a:r>
            <a:r>
              <a:rPr lang="en-US" dirty="0"/>
              <a:t>what is used in the </a:t>
            </a:r>
            <a:r>
              <a:rPr lang="en-US" dirty="0">
                <a:solidFill>
                  <a:srgbClr val="0070C0"/>
                </a:solidFill>
              </a:rPr>
              <a:t>Main Memory </a:t>
            </a:r>
            <a:r>
              <a:rPr lang="en-US" dirty="0"/>
              <a:t>and </a:t>
            </a:r>
            <a:r>
              <a:rPr lang="en-US" dirty="0">
                <a:solidFill>
                  <a:srgbClr val="FF0000"/>
                </a:solidFill>
              </a:rPr>
              <a:t>static</a:t>
            </a:r>
            <a:r>
              <a:rPr lang="en-US" dirty="0"/>
              <a:t> </a:t>
            </a:r>
            <a:r>
              <a:rPr lang="en-US" dirty="0">
                <a:solidFill>
                  <a:srgbClr val="FF0000"/>
                </a:solidFill>
              </a:rPr>
              <a:t>RAM (SRAM) </a:t>
            </a:r>
            <a:r>
              <a:rPr lang="en-US" dirty="0"/>
              <a:t>which is used in the </a:t>
            </a:r>
            <a:r>
              <a:rPr lang="en-US" dirty="0">
                <a:solidFill>
                  <a:srgbClr val="FF0000"/>
                </a:solidFill>
              </a:rPr>
              <a:t>CPU Cache</a:t>
            </a:r>
            <a:r>
              <a:rPr lang="en-US" dirty="0"/>
              <a:t>. </a:t>
            </a:r>
          </a:p>
          <a:p>
            <a:endParaRPr lang="en-US" dirty="0"/>
          </a:p>
        </p:txBody>
      </p:sp>
    </p:spTree>
    <p:extLst>
      <p:ext uri="{BB962C8B-B14F-4D97-AF65-F5344CB8AC3E}">
        <p14:creationId xmlns:p14="http://schemas.microsoft.com/office/powerpoint/2010/main" val="36841746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45E3C-2159-5E38-F212-E9E2A199125F}"/>
              </a:ext>
            </a:extLst>
          </p:cNvPr>
          <p:cNvSpPr>
            <a:spLocks noGrp="1"/>
          </p:cNvSpPr>
          <p:nvPr>
            <p:ph type="title"/>
          </p:nvPr>
        </p:nvSpPr>
        <p:spPr/>
        <p:txBody>
          <a:bodyPr/>
          <a:lstStyle/>
          <a:p>
            <a:r>
              <a:rPr lang="en-US" dirty="0"/>
              <a:t>SRAM vs DRAM</a:t>
            </a:r>
            <a:endParaRPr lang="fr-CA" dirty="0"/>
          </a:p>
        </p:txBody>
      </p:sp>
      <p:sp>
        <p:nvSpPr>
          <p:cNvPr id="4" name="Text Placeholder 2">
            <a:extLst>
              <a:ext uri="{FF2B5EF4-FFF2-40B4-BE49-F238E27FC236}">
                <a16:creationId xmlns:a16="http://schemas.microsoft.com/office/drawing/2014/main" id="{097A50E4-D17D-CCDC-75BF-667C53ED8562}"/>
              </a:ext>
            </a:extLst>
          </p:cNvPr>
          <p:cNvSpPr>
            <a:spLocks noGrp="1"/>
          </p:cNvSpPr>
          <p:nvPr>
            <p:ph type="body" idx="1"/>
          </p:nvPr>
        </p:nvSpPr>
        <p:spPr>
          <a:xfrm>
            <a:off x="831851" y="1489075"/>
            <a:ext cx="5156200" cy="641350"/>
          </a:xfrm>
        </p:spPr>
        <p:txBody>
          <a:bodyPr/>
          <a:lstStyle/>
          <a:p>
            <a:r>
              <a:rPr lang="en-US" dirty="0">
                <a:solidFill>
                  <a:srgbClr val="FF0000"/>
                </a:solidFill>
              </a:rPr>
              <a:t>Static RAM</a:t>
            </a:r>
          </a:p>
        </p:txBody>
      </p:sp>
      <p:sp>
        <p:nvSpPr>
          <p:cNvPr id="5" name="Text Placeholder 3">
            <a:extLst>
              <a:ext uri="{FF2B5EF4-FFF2-40B4-BE49-F238E27FC236}">
                <a16:creationId xmlns:a16="http://schemas.microsoft.com/office/drawing/2014/main" id="{477F2DCF-D711-1B9D-A0A5-25C9ECA92496}"/>
              </a:ext>
            </a:extLst>
          </p:cNvPr>
          <p:cNvSpPr txBox="1">
            <a:spLocks/>
          </p:cNvSpPr>
          <p:nvPr/>
        </p:nvSpPr>
        <p:spPr>
          <a:xfrm>
            <a:off x="831851" y="2193927"/>
            <a:ext cx="5156200" cy="397827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sz="2000" kern="0" dirty="0"/>
              <a:t>Uses transistors memory cells.</a:t>
            </a:r>
          </a:p>
          <a:p>
            <a:pPr marL="285750" indent="-285750">
              <a:buFont typeface="Arial" panose="020B0604020202020204" pitchFamily="34" charset="0"/>
              <a:buChar char="•"/>
            </a:pPr>
            <a:r>
              <a:rPr lang="en-US" sz="2000" kern="0" dirty="0"/>
              <a:t>No need for power refreshing to keep data</a:t>
            </a:r>
          </a:p>
          <a:p>
            <a:pPr marL="285750" indent="-285750">
              <a:buFont typeface="Arial" panose="020B0604020202020204" pitchFamily="34" charset="0"/>
              <a:buChar char="•"/>
            </a:pPr>
            <a:r>
              <a:rPr lang="en-US" sz="2000" kern="0" dirty="0"/>
              <a:t>Low power consumption</a:t>
            </a:r>
          </a:p>
          <a:p>
            <a:pPr marL="285750" indent="-285750">
              <a:buFont typeface="Arial" panose="020B0604020202020204" pitchFamily="34" charset="0"/>
              <a:buChar char="•"/>
            </a:pPr>
            <a:r>
              <a:rPr lang="en-US" sz="2000" kern="0" dirty="0"/>
              <a:t>Very expensive ≈5000$/Gb</a:t>
            </a:r>
          </a:p>
          <a:p>
            <a:pPr marL="285750" indent="-285750">
              <a:buFont typeface="Arial" panose="020B0604020202020204" pitchFamily="34" charset="0"/>
              <a:buChar char="•"/>
            </a:pPr>
            <a:r>
              <a:rPr lang="en-US" sz="2000" kern="0" dirty="0"/>
              <a:t>Very fast read/write</a:t>
            </a:r>
          </a:p>
          <a:p>
            <a:pPr marL="285750" indent="-285750">
              <a:buFont typeface="Arial" panose="020B0604020202020204" pitchFamily="34" charset="0"/>
              <a:buChar char="•"/>
            </a:pPr>
            <a:r>
              <a:rPr lang="en-US" sz="2000" kern="0" dirty="0"/>
              <a:t>Volatile (data erased at power off)</a:t>
            </a:r>
          </a:p>
          <a:p>
            <a:pPr marL="285750" indent="-285750">
              <a:buFont typeface="Arial" panose="020B0604020202020204" pitchFamily="34" charset="0"/>
              <a:buChar char="•"/>
            </a:pPr>
            <a:r>
              <a:rPr lang="en-US" sz="2000" kern="0" dirty="0"/>
              <a:t>Only a few MB used in a PC</a:t>
            </a:r>
          </a:p>
        </p:txBody>
      </p:sp>
      <p:sp>
        <p:nvSpPr>
          <p:cNvPr id="7" name="Text Placeholder 5">
            <a:extLst>
              <a:ext uri="{FF2B5EF4-FFF2-40B4-BE49-F238E27FC236}">
                <a16:creationId xmlns:a16="http://schemas.microsoft.com/office/drawing/2014/main" id="{8E8884B7-40AD-46E7-6A66-574145E5B90B}"/>
              </a:ext>
            </a:extLst>
          </p:cNvPr>
          <p:cNvSpPr txBox="1">
            <a:spLocks/>
          </p:cNvSpPr>
          <p:nvPr/>
        </p:nvSpPr>
        <p:spPr>
          <a:xfrm>
            <a:off x="6189664" y="2193927"/>
            <a:ext cx="5157787" cy="397827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sz="2000" kern="0" dirty="0"/>
              <a:t>Uses transistors and capacitors </a:t>
            </a:r>
          </a:p>
          <a:p>
            <a:pPr marL="285750" indent="-285750">
              <a:buFont typeface="Arial" panose="020B0604020202020204" pitchFamily="34" charset="0"/>
              <a:buChar char="•"/>
            </a:pPr>
            <a:r>
              <a:rPr lang="en-US" sz="2000" kern="0" dirty="0"/>
              <a:t>Power refreshing required to keep data saved</a:t>
            </a:r>
          </a:p>
          <a:p>
            <a:pPr marL="285750" indent="-285750">
              <a:buFont typeface="Arial" panose="020B0604020202020204" pitchFamily="34" charset="0"/>
              <a:buChar char="•"/>
            </a:pPr>
            <a:r>
              <a:rPr lang="en-US" sz="2000" kern="0" dirty="0"/>
              <a:t>Higher power consumption</a:t>
            </a:r>
          </a:p>
          <a:p>
            <a:pPr marL="285750" indent="-285750">
              <a:buFont typeface="Arial" panose="020B0604020202020204" pitchFamily="34" charset="0"/>
              <a:buChar char="•"/>
            </a:pPr>
            <a:r>
              <a:rPr lang="en-US" sz="2000" kern="0" dirty="0"/>
              <a:t>Good balance price/amount ≈20-75$/Gb</a:t>
            </a:r>
          </a:p>
          <a:p>
            <a:pPr marL="285750" indent="-285750">
              <a:buFont typeface="Arial" panose="020B0604020202020204" pitchFamily="34" charset="0"/>
              <a:buChar char="•"/>
            </a:pPr>
            <a:r>
              <a:rPr lang="en-US" sz="2000" kern="0" dirty="0"/>
              <a:t>Fast, but not as fast as SRAM</a:t>
            </a:r>
          </a:p>
          <a:p>
            <a:pPr marL="285750" indent="-285750">
              <a:buFont typeface="Arial" panose="020B0604020202020204" pitchFamily="34" charset="0"/>
              <a:buChar char="•"/>
            </a:pPr>
            <a:r>
              <a:rPr lang="en-US" sz="2000" kern="0" dirty="0"/>
              <a:t>Volatile (data erased at power off)</a:t>
            </a:r>
          </a:p>
          <a:p>
            <a:pPr marL="285750" indent="-285750">
              <a:buFont typeface="Arial" panose="020B0604020202020204" pitchFamily="34" charset="0"/>
              <a:buChar char="•"/>
            </a:pPr>
            <a:r>
              <a:rPr lang="en-US" sz="2000" kern="0" dirty="0"/>
              <a:t>4-32GB of RAM used in a PC</a:t>
            </a:r>
          </a:p>
          <a:p>
            <a:endParaRPr lang="en-US" sz="2000" kern="0" dirty="0"/>
          </a:p>
          <a:p>
            <a:endParaRPr lang="en-US" kern="0" dirty="0"/>
          </a:p>
        </p:txBody>
      </p:sp>
      <p:sp>
        <p:nvSpPr>
          <p:cNvPr id="13" name="Text Placeholder 2">
            <a:extLst>
              <a:ext uri="{FF2B5EF4-FFF2-40B4-BE49-F238E27FC236}">
                <a16:creationId xmlns:a16="http://schemas.microsoft.com/office/drawing/2014/main" id="{69418F8F-D735-9DC2-E484-50E68E7C8DE7}"/>
              </a:ext>
            </a:extLst>
          </p:cNvPr>
          <p:cNvSpPr txBox="1">
            <a:spLocks/>
          </p:cNvSpPr>
          <p:nvPr/>
        </p:nvSpPr>
        <p:spPr>
          <a:xfrm>
            <a:off x="6203951" y="1470626"/>
            <a:ext cx="5156200" cy="64135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19100" algn="l" rtl="0">
              <a:lnSpc>
                <a:spcPct val="90000"/>
              </a:lnSpc>
              <a:spcBef>
                <a:spcPts val="900"/>
              </a:spcBef>
              <a:spcAft>
                <a:spcPts val="0"/>
              </a:spcAft>
              <a:buClr>
                <a:srgbClr val="7F7F7F"/>
              </a:buClr>
              <a:buSzPts val="3000"/>
              <a:buFont typeface="Arial"/>
              <a:buChar char="•"/>
              <a:defRPr sz="3000" b="0" i="0" u="none" strike="noStrike" cap="none">
                <a:solidFill>
                  <a:srgbClr val="7F7F7F"/>
                </a:solidFill>
                <a:latin typeface="Quattrocento Sans"/>
                <a:ea typeface="Quattrocento Sans"/>
                <a:cs typeface="Quattrocento Sans"/>
                <a:sym typeface="Quattrocento Sans"/>
              </a:defRPr>
            </a:lvl1pPr>
            <a:lvl2pPr marL="914400" marR="0" lvl="1" indent="-393700" algn="l" rtl="0">
              <a:lnSpc>
                <a:spcPct val="90000"/>
              </a:lnSpc>
              <a:spcBef>
                <a:spcPts val="780"/>
              </a:spcBef>
              <a:spcAft>
                <a:spcPts val="0"/>
              </a:spcAft>
              <a:buClr>
                <a:srgbClr val="7F7F7F"/>
              </a:buClr>
              <a:buSzPts val="2600"/>
              <a:buFont typeface="Arial"/>
              <a:buChar char="•"/>
              <a:defRPr sz="2600" b="0" i="0" u="none" strike="noStrike" cap="none">
                <a:solidFill>
                  <a:srgbClr val="7F7F7F"/>
                </a:solidFill>
                <a:latin typeface="Quattrocento Sans"/>
                <a:ea typeface="Quattrocento Sans"/>
                <a:cs typeface="Quattrocento Sans"/>
                <a:sym typeface="Quattrocento Sans"/>
              </a:defRPr>
            </a:lvl2pPr>
            <a:lvl3pPr marL="1371600" marR="0" lvl="2" indent="-355600" algn="l" rtl="0">
              <a:lnSpc>
                <a:spcPct val="90000"/>
              </a:lnSpc>
              <a:spcBef>
                <a:spcPts val="600"/>
              </a:spcBef>
              <a:spcAft>
                <a:spcPts val="0"/>
              </a:spcAft>
              <a:buClr>
                <a:srgbClr val="7F7F7F"/>
              </a:buClr>
              <a:buSzPts val="2000"/>
              <a:buFont typeface="Arial"/>
              <a:buChar char="•"/>
              <a:defRPr sz="2000" b="0" i="0" u="none" strike="noStrike" cap="none">
                <a:solidFill>
                  <a:srgbClr val="7F7F7F"/>
                </a:solidFill>
                <a:latin typeface="Quattrocento Sans"/>
                <a:ea typeface="Quattrocento Sans"/>
                <a:cs typeface="Quattrocento Sans"/>
                <a:sym typeface="Quattrocento Sans"/>
              </a:defRPr>
            </a:lvl3pPr>
            <a:lvl4pPr marL="1828800" marR="0" lvl="3" indent="-342900" algn="l" rtl="0">
              <a:lnSpc>
                <a:spcPct val="90000"/>
              </a:lnSpc>
              <a:spcBef>
                <a:spcPts val="540"/>
              </a:spcBef>
              <a:spcAft>
                <a:spcPts val="0"/>
              </a:spcAft>
              <a:buClr>
                <a:srgbClr val="7F7F7F"/>
              </a:buClr>
              <a:buSzPts val="1800"/>
              <a:buFont typeface="Arial"/>
              <a:buChar char="•"/>
              <a:defRPr sz="1800" b="0" i="0" u="none" strike="noStrike" cap="none">
                <a:solidFill>
                  <a:srgbClr val="7F7F7F"/>
                </a:solidFill>
                <a:latin typeface="Quattrocento Sans"/>
                <a:ea typeface="Quattrocento Sans"/>
                <a:cs typeface="Quattrocento Sans"/>
                <a:sym typeface="Quattrocento Sans"/>
              </a:defRPr>
            </a:lvl4pPr>
            <a:lvl5pPr marL="2286000" marR="0" lvl="4" indent="-304800" algn="l" rtl="0">
              <a:lnSpc>
                <a:spcPct val="90000"/>
              </a:lnSpc>
              <a:spcBef>
                <a:spcPts val="360"/>
              </a:spcBef>
              <a:spcAft>
                <a:spcPts val="0"/>
              </a:spcAft>
              <a:buClr>
                <a:srgbClr val="7F7F7F"/>
              </a:buClr>
              <a:buSzPts val="1200"/>
              <a:buFont typeface="Arial"/>
              <a:buChar char="•"/>
              <a:defRPr sz="1200" b="0" i="0" u="none" strike="noStrike" cap="none">
                <a:solidFill>
                  <a:srgbClr val="7F7F7F"/>
                </a:solidFill>
                <a:latin typeface="Quattrocento Sans"/>
                <a:ea typeface="Quattrocento Sans"/>
                <a:cs typeface="Quattrocento Sans"/>
                <a:sym typeface="Quattrocento Sans"/>
              </a:defRPr>
            </a:lvl5pPr>
            <a:lvl6pPr marL="2743200" marR="0" lvl="5" indent="-342900" algn="l" rtl="0">
              <a:lnSpc>
                <a:spcPct val="90000"/>
              </a:lnSpc>
              <a:spcBef>
                <a:spcPts val="54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L="3200400" marR="0" lvl="6" indent="-342900" algn="l" rtl="0">
              <a:lnSpc>
                <a:spcPct val="90000"/>
              </a:lnSpc>
              <a:spcBef>
                <a:spcPts val="54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L="3657600" marR="0" lvl="7" indent="-342900" algn="l" rtl="0">
              <a:lnSpc>
                <a:spcPct val="90000"/>
              </a:lnSpc>
              <a:spcBef>
                <a:spcPts val="54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L="4114800" marR="0" lvl="8" indent="-342900" algn="l" rtl="0">
              <a:lnSpc>
                <a:spcPct val="90000"/>
              </a:lnSpc>
              <a:spcBef>
                <a:spcPts val="54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r>
              <a:rPr lang="en-US" kern="0" dirty="0">
                <a:solidFill>
                  <a:schemeClr val="tx2">
                    <a:lumMod val="50000"/>
                  </a:schemeClr>
                </a:solidFill>
              </a:rPr>
              <a:t>Dynamic RAM </a:t>
            </a:r>
          </a:p>
        </p:txBody>
      </p:sp>
      <p:sp>
        <p:nvSpPr>
          <p:cNvPr id="14" name="AutoShape 2" descr="SRAM vs DRAM">
            <a:extLst>
              <a:ext uri="{FF2B5EF4-FFF2-40B4-BE49-F238E27FC236}">
                <a16:creationId xmlns:a16="http://schemas.microsoft.com/office/drawing/2014/main" id="{094F9A18-562D-A8B2-C8CD-ADEE53495E0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CA"/>
          </a:p>
        </p:txBody>
      </p:sp>
      <p:pic>
        <p:nvPicPr>
          <p:cNvPr id="2056" name="Picture 8" descr="DRAM Supply Side Issues">
            <a:extLst>
              <a:ext uri="{FF2B5EF4-FFF2-40B4-BE49-F238E27FC236}">
                <a16:creationId xmlns:a16="http://schemas.microsoft.com/office/drawing/2014/main" id="{FE4A3F0F-FA21-E4DC-C4D5-9FDA727006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5468" y="4995784"/>
            <a:ext cx="2926972" cy="14155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Static RAM Online Store | Future Electronics">
            <a:extLst>
              <a:ext uri="{FF2B5EF4-FFF2-40B4-BE49-F238E27FC236}">
                <a16:creationId xmlns:a16="http://schemas.microsoft.com/office/drawing/2014/main" id="{99E80F57-42D0-80CB-AC38-44D82AA01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523" y="4823275"/>
            <a:ext cx="2402048" cy="180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60635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1"/>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Quattrocento Sans"/>
              <a:buNone/>
            </a:pPr>
            <a:r>
              <a:rPr lang="en-US" dirty="0"/>
              <a:t>4) CPU Cache</a:t>
            </a:r>
            <a:endParaRPr dirty="0"/>
          </a:p>
        </p:txBody>
      </p:sp>
      <p:sp>
        <p:nvSpPr>
          <p:cNvPr id="403" name="Google Shape;403;p4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833"/>
              </a:spcBef>
              <a:spcAft>
                <a:spcPts val="0"/>
              </a:spcAft>
              <a:buClr>
                <a:srgbClr val="7F7F7F"/>
              </a:buClr>
              <a:buSzPct val="100000"/>
              <a:buChar char="•"/>
            </a:pPr>
            <a:r>
              <a:rPr lang="en-CA" dirty="0"/>
              <a:t>Static RAM comes into three different caches :</a:t>
            </a:r>
          </a:p>
          <a:p>
            <a:pPr marL="685800" lvl="1" indent="-228600" algn="l" rtl="0">
              <a:lnSpc>
                <a:spcPct val="90000"/>
              </a:lnSpc>
              <a:spcBef>
                <a:spcPts val="722"/>
              </a:spcBef>
              <a:spcAft>
                <a:spcPts val="0"/>
              </a:spcAft>
              <a:buClr>
                <a:srgbClr val="7F7F7F"/>
              </a:buClr>
              <a:buSzPct val="100000"/>
              <a:buChar char="•"/>
            </a:pPr>
            <a:r>
              <a:rPr lang="en-CA" dirty="0">
                <a:solidFill>
                  <a:srgbClr val="FF0000"/>
                </a:solidFill>
              </a:rPr>
              <a:t>L1 cache</a:t>
            </a:r>
            <a:r>
              <a:rPr lang="en-CA" dirty="0"/>
              <a:t>: internal cache, very fast, integrated inside each </a:t>
            </a:r>
            <a:r>
              <a:rPr lang="en-CA" dirty="0">
                <a:solidFill>
                  <a:srgbClr val="FF0000"/>
                </a:solidFill>
              </a:rPr>
              <a:t>CPU Core </a:t>
            </a:r>
            <a:r>
              <a:rPr lang="en-US" sz="2400" kern="0" dirty="0"/>
              <a:t>≈ </a:t>
            </a:r>
            <a:r>
              <a:rPr lang="en-US" sz="2400" kern="0" dirty="0">
                <a:solidFill>
                  <a:srgbClr val="FF0000"/>
                </a:solidFill>
              </a:rPr>
              <a:t>16K - 2Kb/core</a:t>
            </a:r>
            <a:endParaRPr dirty="0">
              <a:solidFill>
                <a:srgbClr val="FF0000"/>
              </a:solidFill>
            </a:endParaRPr>
          </a:p>
          <a:p>
            <a:pPr marL="685800" lvl="1" indent="-228600" algn="l" rtl="0">
              <a:lnSpc>
                <a:spcPct val="90000"/>
              </a:lnSpc>
              <a:spcBef>
                <a:spcPts val="722"/>
              </a:spcBef>
              <a:spcAft>
                <a:spcPts val="0"/>
              </a:spcAft>
              <a:buClr>
                <a:srgbClr val="7F7F7F"/>
              </a:buClr>
              <a:buSzPct val="100000"/>
              <a:buChar char="•"/>
            </a:pPr>
            <a:r>
              <a:rPr lang="en-CA" dirty="0">
                <a:solidFill>
                  <a:srgbClr val="0070C0"/>
                </a:solidFill>
              </a:rPr>
              <a:t>L2 cache</a:t>
            </a:r>
            <a:r>
              <a:rPr lang="en-CA" dirty="0"/>
              <a:t>: external cache, fast, </a:t>
            </a:r>
            <a:r>
              <a:rPr lang="en-CA" dirty="0">
                <a:solidFill>
                  <a:srgbClr val="0070C0"/>
                </a:solidFill>
              </a:rPr>
              <a:t>every cores </a:t>
            </a:r>
            <a:r>
              <a:rPr lang="en-US" sz="2800" kern="0" dirty="0"/>
              <a:t>≈</a:t>
            </a:r>
            <a:r>
              <a:rPr lang="en-US" sz="2800" kern="0" dirty="0">
                <a:solidFill>
                  <a:schemeClr val="tx2">
                    <a:lumMod val="75000"/>
                  </a:schemeClr>
                </a:solidFill>
              </a:rPr>
              <a:t>128Kb – 8Mb/Core</a:t>
            </a:r>
            <a:r>
              <a:rPr lang="en-CA" dirty="0">
                <a:solidFill>
                  <a:srgbClr val="0070C0"/>
                </a:solidFill>
              </a:rPr>
              <a:t>.</a:t>
            </a:r>
            <a:endParaRPr dirty="0"/>
          </a:p>
          <a:p>
            <a:pPr marL="685800" lvl="1" indent="-228600" algn="l" rtl="0">
              <a:lnSpc>
                <a:spcPct val="90000"/>
              </a:lnSpc>
              <a:spcBef>
                <a:spcPts val="722"/>
              </a:spcBef>
              <a:spcAft>
                <a:spcPts val="0"/>
              </a:spcAft>
              <a:buClr>
                <a:srgbClr val="7F7F7F"/>
              </a:buClr>
              <a:buSzPct val="100000"/>
              <a:buChar char="•"/>
            </a:pPr>
            <a:r>
              <a:rPr lang="en-CA" dirty="0">
                <a:solidFill>
                  <a:srgbClr val="00B050"/>
                </a:solidFill>
              </a:rPr>
              <a:t>L3 cache</a:t>
            </a:r>
            <a:r>
              <a:rPr lang="en-CA" dirty="0"/>
              <a:t>: slowest cache, originally mounted on motherboard, now integrated into CPU chip, </a:t>
            </a:r>
            <a:r>
              <a:rPr lang="en-CA" dirty="0">
                <a:solidFill>
                  <a:srgbClr val="00B050"/>
                </a:solidFill>
              </a:rPr>
              <a:t>shared by all the CPU Cores </a:t>
            </a:r>
            <a:r>
              <a:rPr lang="en-US" sz="2800" kern="0" dirty="0"/>
              <a:t>≈ </a:t>
            </a:r>
            <a:r>
              <a:rPr lang="en-CA" dirty="0">
                <a:solidFill>
                  <a:srgbClr val="00B050"/>
                </a:solidFill>
              </a:rPr>
              <a:t>64MB</a:t>
            </a:r>
            <a:endParaRPr dirty="0">
              <a:solidFill>
                <a:srgbClr val="00B050"/>
              </a:solidFill>
            </a:endParaRPr>
          </a:p>
        </p:txBody>
      </p:sp>
    </p:spTree>
    <p:extLst>
      <p:ext uri="{BB962C8B-B14F-4D97-AF65-F5344CB8AC3E}">
        <p14:creationId xmlns:p14="http://schemas.microsoft.com/office/powerpoint/2010/main" val="4500480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ADEED-E130-9AB5-7B29-EAED884FFEE1}"/>
              </a:ext>
            </a:extLst>
          </p:cNvPr>
          <p:cNvSpPr>
            <a:spLocks noGrp="1"/>
          </p:cNvSpPr>
          <p:nvPr>
            <p:ph type="title"/>
          </p:nvPr>
        </p:nvSpPr>
        <p:spPr/>
        <p:txBody>
          <a:bodyPr/>
          <a:lstStyle/>
          <a:p>
            <a:r>
              <a:rPr lang="en-US" dirty="0"/>
              <a:t>4) CPU Cache – Data flow </a:t>
            </a:r>
            <a:endParaRPr lang="fr-CA" dirty="0"/>
          </a:p>
        </p:txBody>
      </p:sp>
      <p:sp>
        <p:nvSpPr>
          <p:cNvPr id="4" name="Rectangle 3">
            <a:extLst>
              <a:ext uri="{FF2B5EF4-FFF2-40B4-BE49-F238E27FC236}">
                <a16:creationId xmlns:a16="http://schemas.microsoft.com/office/drawing/2014/main" id="{F2FE61B8-097B-ACAD-483A-3C142E3FA293}"/>
              </a:ext>
            </a:extLst>
          </p:cNvPr>
          <p:cNvSpPr/>
          <p:nvPr/>
        </p:nvSpPr>
        <p:spPr>
          <a:xfrm>
            <a:off x="721895" y="1448586"/>
            <a:ext cx="4844716" cy="2958311"/>
          </a:xfrm>
          <a:prstGeom prst="rect">
            <a:avLst/>
          </a:prstGeom>
          <a:solidFill>
            <a:srgbClr val="FAD6B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dirty="0"/>
              <a:t>CPU Core</a:t>
            </a:r>
            <a:endParaRPr lang="fr-CA" sz="3200" dirty="0"/>
          </a:p>
        </p:txBody>
      </p:sp>
      <p:sp>
        <p:nvSpPr>
          <p:cNvPr id="6" name="Rectangle: Rounded Corners 5">
            <a:extLst>
              <a:ext uri="{FF2B5EF4-FFF2-40B4-BE49-F238E27FC236}">
                <a16:creationId xmlns:a16="http://schemas.microsoft.com/office/drawing/2014/main" id="{3B0C491B-9DDE-5BCF-5FA4-B619020ED98B}"/>
              </a:ext>
            </a:extLst>
          </p:cNvPr>
          <p:cNvSpPr/>
          <p:nvPr/>
        </p:nvSpPr>
        <p:spPr>
          <a:xfrm>
            <a:off x="3640246" y="2028809"/>
            <a:ext cx="1716504" cy="1258575"/>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400" dirty="0">
                <a:solidFill>
                  <a:schemeClr val="tx1"/>
                </a:solidFill>
              </a:rPr>
              <a:t>L1 Cache</a:t>
            </a:r>
          </a:p>
          <a:p>
            <a:pPr algn="ctr"/>
            <a:r>
              <a:rPr lang="en-US" sz="2400" dirty="0">
                <a:solidFill>
                  <a:schemeClr val="tx1"/>
                </a:solidFill>
              </a:rPr>
              <a:t>16Kb</a:t>
            </a:r>
            <a:endParaRPr lang="fr-CA" sz="2400" dirty="0">
              <a:solidFill>
                <a:schemeClr val="tx1"/>
              </a:solidFill>
            </a:endParaRPr>
          </a:p>
        </p:txBody>
      </p:sp>
      <p:sp>
        <p:nvSpPr>
          <p:cNvPr id="7" name="Rectangle 6">
            <a:extLst>
              <a:ext uri="{FF2B5EF4-FFF2-40B4-BE49-F238E27FC236}">
                <a16:creationId xmlns:a16="http://schemas.microsoft.com/office/drawing/2014/main" id="{CD6F4F41-7B84-200C-91D2-A4A50AE61721}"/>
              </a:ext>
            </a:extLst>
          </p:cNvPr>
          <p:cNvSpPr/>
          <p:nvPr/>
        </p:nvSpPr>
        <p:spPr>
          <a:xfrm>
            <a:off x="957838" y="2106257"/>
            <a:ext cx="1790684" cy="813407"/>
          </a:xfrm>
          <a:prstGeom prst="rect">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Registers</a:t>
            </a:r>
            <a:endParaRPr lang="fr-CA" sz="2800" dirty="0"/>
          </a:p>
        </p:txBody>
      </p:sp>
      <p:sp>
        <p:nvSpPr>
          <p:cNvPr id="8" name="Arrow: Right 7">
            <a:extLst>
              <a:ext uri="{FF2B5EF4-FFF2-40B4-BE49-F238E27FC236}">
                <a16:creationId xmlns:a16="http://schemas.microsoft.com/office/drawing/2014/main" id="{AC440FDE-EFAC-70F0-E01F-12FCC7FBC7B5}"/>
              </a:ext>
            </a:extLst>
          </p:cNvPr>
          <p:cNvSpPr/>
          <p:nvPr/>
        </p:nvSpPr>
        <p:spPr>
          <a:xfrm>
            <a:off x="2984465" y="2293437"/>
            <a:ext cx="517462" cy="337556"/>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9" name="Arrow: Right 8">
            <a:extLst>
              <a:ext uri="{FF2B5EF4-FFF2-40B4-BE49-F238E27FC236}">
                <a16:creationId xmlns:a16="http://schemas.microsoft.com/office/drawing/2014/main" id="{885DCCFA-46FA-8F5D-E2DF-179CEA89FA25}"/>
              </a:ext>
            </a:extLst>
          </p:cNvPr>
          <p:cNvSpPr/>
          <p:nvPr/>
        </p:nvSpPr>
        <p:spPr>
          <a:xfrm rot="10800000">
            <a:off x="2913594" y="2642016"/>
            <a:ext cx="517462" cy="337556"/>
          </a:xfrm>
          <a:prstGeom prst="rightArrow">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 name="Rectangle: Rounded Corners 9">
            <a:extLst>
              <a:ext uri="{FF2B5EF4-FFF2-40B4-BE49-F238E27FC236}">
                <a16:creationId xmlns:a16="http://schemas.microsoft.com/office/drawing/2014/main" id="{EB739443-DE92-04D4-0230-179A88A561EC}"/>
              </a:ext>
            </a:extLst>
          </p:cNvPr>
          <p:cNvSpPr/>
          <p:nvPr/>
        </p:nvSpPr>
        <p:spPr>
          <a:xfrm>
            <a:off x="5981700" y="1444061"/>
            <a:ext cx="1333500" cy="2830249"/>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400" dirty="0">
                <a:solidFill>
                  <a:schemeClr val="tx1"/>
                </a:solidFill>
              </a:rPr>
              <a:t>L2 Cache</a:t>
            </a:r>
          </a:p>
          <a:p>
            <a:pPr algn="ctr"/>
            <a:r>
              <a:rPr lang="en-US" sz="2400" dirty="0">
                <a:solidFill>
                  <a:schemeClr val="tx1"/>
                </a:solidFill>
              </a:rPr>
              <a:t>128Kb – 8Mb</a:t>
            </a:r>
            <a:endParaRPr lang="fr-CA" sz="2400" dirty="0">
              <a:solidFill>
                <a:schemeClr val="tx1"/>
              </a:solidFill>
            </a:endParaRPr>
          </a:p>
        </p:txBody>
      </p:sp>
      <p:sp>
        <p:nvSpPr>
          <p:cNvPr id="11" name="Rectangle 10">
            <a:extLst>
              <a:ext uri="{FF2B5EF4-FFF2-40B4-BE49-F238E27FC236}">
                <a16:creationId xmlns:a16="http://schemas.microsoft.com/office/drawing/2014/main" id="{012C3AA2-A1D5-9E94-46FD-D8351ED3BAC8}"/>
              </a:ext>
            </a:extLst>
          </p:cNvPr>
          <p:cNvSpPr/>
          <p:nvPr/>
        </p:nvSpPr>
        <p:spPr>
          <a:xfrm>
            <a:off x="721895" y="4598674"/>
            <a:ext cx="4844716" cy="2195157"/>
          </a:xfrm>
          <a:prstGeom prst="rect">
            <a:avLst/>
          </a:prstGeom>
          <a:solidFill>
            <a:srgbClr val="FAD6B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dirty="0"/>
              <a:t>CPU Core</a:t>
            </a:r>
            <a:endParaRPr lang="fr-CA" sz="3200" dirty="0"/>
          </a:p>
        </p:txBody>
      </p:sp>
      <p:sp>
        <p:nvSpPr>
          <p:cNvPr id="16" name="Rectangle 15">
            <a:extLst>
              <a:ext uri="{FF2B5EF4-FFF2-40B4-BE49-F238E27FC236}">
                <a16:creationId xmlns:a16="http://schemas.microsoft.com/office/drawing/2014/main" id="{7C2CD722-E747-1BE7-F68F-CD98034228C0}"/>
              </a:ext>
            </a:extLst>
          </p:cNvPr>
          <p:cNvSpPr/>
          <p:nvPr/>
        </p:nvSpPr>
        <p:spPr>
          <a:xfrm>
            <a:off x="3650927" y="3460903"/>
            <a:ext cx="1790684" cy="813407"/>
          </a:xfrm>
          <a:prstGeom prst="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CU</a:t>
            </a:r>
            <a:endParaRPr lang="fr-CA" sz="2800" dirty="0"/>
          </a:p>
        </p:txBody>
      </p:sp>
      <p:sp>
        <p:nvSpPr>
          <p:cNvPr id="17" name="Rectangle 16">
            <a:extLst>
              <a:ext uri="{FF2B5EF4-FFF2-40B4-BE49-F238E27FC236}">
                <a16:creationId xmlns:a16="http://schemas.microsoft.com/office/drawing/2014/main" id="{B570B2FF-7DD4-366A-7083-F8191658C68F}"/>
              </a:ext>
            </a:extLst>
          </p:cNvPr>
          <p:cNvSpPr/>
          <p:nvPr/>
        </p:nvSpPr>
        <p:spPr>
          <a:xfrm>
            <a:off x="957838" y="3454427"/>
            <a:ext cx="1790684" cy="813407"/>
          </a:xfrm>
          <a:prstGeom prst="rect">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ALU</a:t>
            </a:r>
            <a:endParaRPr lang="fr-CA" sz="2800" dirty="0"/>
          </a:p>
        </p:txBody>
      </p:sp>
      <p:sp>
        <p:nvSpPr>
          <p:cNvPr id="18" name="Rectangle: Rounded Corners 17">
            <a:extLst>
              <a:ext uri="{FF2B5EF4-FFF2-40B4-BE49-F238E27FC236}">
                <a16:creationId xmlns:a16="http://schemas.microsoft.com/office/drawing/2014/main" id="{C335BCB6-8F8A-1619-D50A-4788C6F02025}"/>
              </a:ext>
            </a:extLst>
          </p:cNvPr>
          <p:cNvSpPr/>
          <p:nvPr/>
        </p:nvSpPr>
        <p:spPr>
          <a:xfrm>
            <a:off x="3606849" y="5160639"/>
            <a:ext cx="1716504" cy="613207"/>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fr-CA" sz="2400" dirty="0">
              <a:solidFill>
                <a:schemeClr val="tx1"/>
              </a:solidFill>
            </a:endParaRPr>
          </a:p>
        </p:txBody>
      </p:sp>
      <p:sp>
        <p:nvSpPr>
          <p:cNvPr id="19" name="Rectangle 18">
            <a:extLst>
              <a:ext uri="{FF2B5EF4-FFF2-40B4-BE49-F238E27FC236}">
                <a16:creationId xmlns:a16="http://schemas.microsoft.com/office/drawing/2014/main" id="{6A6BFFDA-D43F-18F2-A8BC-A4DF0E4030BE}"/>
              </a:ext>
            </a:extLst>
          </p:cNvPr>
          <p:cNvSpPr/>
          <p:nvPr/>
        </p:nvSpPr>
        <p:spPr>
          <a:xfrm>
            <a:off x="924441" y="5238088"/>
            <a:ext cx="1790684" cy="524736"/>
          </a:xfrm>
          <a:prstGeom prst="rect">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sz="2800" dirty="0"/>
          </a:p>
        </p:txBody>
      </p:sp>
      <p:sp>
        <p:nvSpPr>
          <p:cNvPr id="20" name="Arrow: Right 19">
            <a:extLst>
              <a:ext uri="{FF2B5EF4-FFF2-40B4-BE49-F238E27FC236}">
                <a16:creationId xmlns:a16="http://schemas.microsoft.com/office/drawing/2014/main" id="{1431D1C8-BDE4-A204-32B2-F97E6138BC47}"/>
              </a:ext>
            </a:extLst>
          </p:cNvPr>
          <p:cNvSpPr/>
          <p:nvPr/>
        </p:nvSpPr>
        <p:spPr>
          <a:xfrm>
            <a:off x="2984465" y="5171624"/>
            <a:ext cx="517462" cy="337556"/>
          </a:xfrm>
          <a:prstGeom prst="right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1" name="Arrow: Right 20">
            <a:extLst>
              <a:ext uri="{FF2B5EF4-FFF2-40B4-BE49-F238E27FC236}">
                <a16:creationId xmlns:a16="http://schemas.microsoft.com/office/drawing/2014/main" id="{ADBEDFE2-6792-E8FC-333A-5FE1979749E3}"/>
              </a:ext>
            </a:extLst>
          </p:cNvPr>
          <p:cNvSpPr/>
          <p:nvPr/>
        </p:nvSpPr>
        <p:spPr>
          <a:xfrm rot="10800000">
            <a:off x="2880197" y="5533216"/>
            <a:ext cx="517462" cy="337556"/>
          </a:xfrm>
          <a:prstGeom prst="right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2" name="Rectangle 21">
            <a:extLst>
              <a:ext uri="{FF2B5EF4-FFF2-40B4-BE49-F238E27FC236}">
                <a16:creationId xmlns:a16="http://schemas.microsoft.com/office/drawing/2014/main" id="{D5E8BEB9-818C-7EF7-2BF4-0A9FBCB28B0A}"/>
              </a:ext>
            </a:extLst>
          </p:cNvPr>
          <p:cNvSpPr/>
          <p:nvPr/>
        </p:nvSpPr>
        <p:spPr>
          <a:xfrm>
            <a:off x="3603156" y="6007102"/>
            <a:ext cx="1790684" cy="524737"/>
          </a:xfrm>
          <a:prstGeom prst="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sz="2800" dirty="0"/>
          </a:p>
        </p:txBody>
      </p:sp>
      <p:sp>
        <p:nvSpPr>
          <p:cNvPr id="23" name="Rectangle 22">
            <a:extLst>
              <a:ext uri="{FF2B5EF4-FFF2-40B4-BE49-F238E27FC236}">
                <a16:creationId xmlns:a16="http://schemas.microsoft.com/office/drawing/2014/main" id="{6470B0EF-A902-8385-E499-D6E099FDCE9D}"/>
              </a:ext>
            </a:extLst>
          </p:cNvPr>
          <p:cNvSpPr/>
          <p:nvPr/>
        </p:nvSpPr>
        <p:spPr>
          <a:xfrm>
            <a:off x="924441" y="5993188"/>
            <a:ext cx="1790684" cy="524736"/>
          </a:xfrm>
          <a:prstGeom prst="rect">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sz="2800" dirty="0"/>
          </a:p>
        </p:txBody>
      </p:sp>
      <p:sp>
        <p:nvSpPr>
          <p:cNvPr id="24" name="Rectangle: Rounded Corners 23">
            <a:extLst>
              <a:ext uri="{FF2B5EF4-FFF2-40B4-BE49-F238E27FC236}">
                <a16:creationId xmlns:a16="http://schemas.microsoft.com/office/drawing/2014/main" id="{679EB3CF-560B-325E-2EA0-2F29881FEC0A}"/>
              </a:ext>
            </a:extLst>
          </p:cNvPr>
          <p:cNvSpPr/>
          <p:nvPr/>
        </p:nvSpPr>
        <p:spPr>
          <a:xfrm>
            <a:off x="6027838" y="4566589"/>
            <a:ext cx="1287362" cy="2195157"/>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400" dirty="0">
                <a:solidFill>
                  <a:schemeClr val="tx1"/>
                </a:solidFill>
              </a:rPr>
              <a:t>L2</a:t>
            </a:r>
            <a:endParaRPr lang="fr-CA" sz="2400" dirty="0">
              <a:solidFill>
                <a:schemeClr val="tx1"/>
              </a:solidFill>
            </a:endParaRPr>
          </a:p>
        </p:txBody>
      </p:sp>
      <p:sp>
        <p:nvSpPr>
          <p:cNvPr id="25" name="Rectangle: Rounded Corners 24">
            <a:extLst>
              <a:ext uri="{FF2B5EF4-FFF2-40B4-BE49-F238E27FC236}">
                <a16:creationId xmlns:a16="http://schemas.microsoft.com/office/drawing/2014/main" id="{065DAD33-9272-2A36-4064-C8C2107712AB}"/>
              </a:ext>
            </a:extLst>
          </p:cNvPr>
          <p:cNvSpPr/>
          <p:nvPr/>
        </p:nvSpPr>
        <p:spPr>
          <a:xfrm>
            <a:off x="7758309" y="1444061"/>
            <a:ext cx="1901328" cy="5349769"/>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400" dirty="0">
                <a:solidFill>
                  <a:schemeClr val="tx1"/>
                </a:solidFill>
              </a:rPr>
              <a:t>L3 Cache 64Mb</a:t>
            </a:r>
          </a:p>
        </p:txBody>
      </p:sp>
      <p:sp>
        <p:nvSpPr>
          <p:cNvPr id="26" name="Rectangle 25">
            <a:extLst>
              <a:ext uri="{FF2B5EF4-FFF2-40B4-BE49-F238E27FC236}">
                <a16:creationId xmlns:a16="http://schemas.microsoft.com/office/drawing/2014/main" id="{65771FF6-664C-D178-FE50-1AC8677DBCBD}"/>
              </a:ext>
            </a:extLst>
          </p:cNvPr>
          <p:cNvSpPr/>
          <p:nvPr/>
        </p:nvSpPr>
        <p:spPr>
          <a:xfrm>
            <a:off x="10338820" y="1588168"/>
            <a:ext cx="1790684" cy="5173577"/>
          </a:xfrm>
          <a:prstGeom prst="rect">
            <a:avLst/>
          </a:prstGeom>
          <a:solidFill>
            <a:srgbClr val="00682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Main Memory</a:t>
            </a:r>
            <a:endParaRPr lang="fr-CA" sz="2800" dirty="0"/>
          </a:p>
        </p:txBody>
      </p:sp>
      <p:sp>
        <p:nvSpPr>
          <p:cNvPr id="27" name="Arrow: Right 26">
            <a:extLst>
              <a:ext uri="{FF2B5EF4-FFF2-40B4-BE49-F238E27FC236}">
                <a16:creationId xmlns:a16="http://schemas.microsoft.com/office/drawing/2014/main" id="{6E024728-B659-23B0-4286-EB5E54CEC0AF}"/>
              </a:ext>
            </a:extLst>
          </p:cNvPr>
          <p:cNvSpPr/>
          <p:nvPr/>
        </p:nvSpPr>
        <p:spPr>
          <a:xfrm>
            <a:off x="5430882" y="2285417"/>
            <a:ext cx="517462" cy="337556"/>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8" name="Arrow: Right 27">
            <a:extLst>
              <a:ext uri="{FF2B5EF4-FFF2-40B4-BE49-F238E27FC236}">
                <a16:creationId xmlns:a16="http://schemas.microsoft.com/office/drawing/2014/main" id="{05737C02-3B2B-0B63-4E09-F35F21F40AFE}"/>
              </a:ext>
            </a:extLst>
          </p:cNvPr>
          <p:cNvSpPr/>
          <p:nvPr/>
        </p:nvSpPr>
        <p:spPr>
          <a:xfrm>
            <a:off x="7331871" y="2325523"/>
            <a:ext cx="517462" cy="337556"/>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9" name="Arrow: Right 28">
            <a:extLst>
              <a:ext uri="{FF2B5EF4-FFF2-40B4-BE49-F238E27FC236}">
                <a16:creationId xmlns:a16="http://schemas.microsoft.com/office/drawing/2014/main" id="{A071D1CC-2BC3-936F-2E2C-275F0702D816}"/>
              </a:ext>
            </a:extLst>
          </p:cNvPr>
          <p:cNvSpPr/>
          <p:nvPr/>
        </p:nvSpPr>
        <p:spPr>
          <a:xfrm>
            <a:off x="9698082" y="2349594"/>
            <a:ext cx="640738" cy="313485"/>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0" name="Rectangle 29">
            <a:extLst>
              <a:ext uri="{FF2B5EF4-FFF2-40B4-BE49-F238E27FC236}">
                <a16:creationId xmlns:a16="http://schemas.microsoft.com/office/drawing/2014/main" id="{B70805DD-08E4-87AA-6483-1E944AEC1A82}"/>
              </a:ext>
            </a:extLst>
          </p:cNvPr>
          <p:cNvSpPr/>
          <p:nvPr/>
        </p:nvSpPr>
        <p:spPr>
          <a:xfrm>
            <a:off x="235974" y="4475167"/>
            <a:ext cx="7393858" cy="2382832"/>
          </a:xfrm>
          <a:prstGeom prst="rect">
            <a:avLst/>
          </a:prstGeom>
          <a:solidFill>
            <a:srgbClr val="F2F2F2">
              <a:alpha val="7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sz="2800" dirty="0"/>
          </a:p>
        </p:txBody>
      </p:sp>
      <p:sp>
        <p:nvSpPr>
          <p:cNvPr id="31" name="Arrow: Right 30">
            <a:extLst>
              <a:ext uri="{FF2B5EF4-FFF2-40B4-BE49-F238E27FC236}">
                <a16:creationId xmlns:a16="http://schemas.microsoft.com/office/drawing/2014/main" id="{EF6BE116-0007-A6D3-F168-1B4C71A15F4D}"/>
              </a:ext>
            </a:extLst>
          </p:cNvPr>
          <p:cNvSpPr/>
          <p:nvPr/>
        </p:nvSpPr>
        <p:spPr>
          <a:xfrm rot="10800000">
            <a:off x="5381805" y="2683024"/>
            <a:ext cx="517462" cy="337556"/>
          </a:xfrm>
          <a:prstGeom prst="rightArrow">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2" name="Arrow: Right 31">
            <a:extLst>
              <a:ext uri="{FF2B5EF4-FFF2-40B4-BE49-F238E27FC236}">
                <a16:creationId xmlns:a16="http://schemas.microsoft.com/office/drawing/2014/main" id="{B0819693-3117-7096-7B38-CD8184641D28}"/>
              </a:ext>
            </a:extLst>
          </p:cNvPr>
          <p:cNvSpPr/>
          <p:nvPr/>
        </p:nvSpPr>
        <p:spPr>
          <a:xfrm rot="10800000">
            <a:off x="7270256" y="2709925"/>
            <a:ext cx="517462" cy="337556"/>
          </a:xfrm>
          <a:prstGeom prst="rightArrow">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3" name="Arrow: Right 32">
            <a:extLst>
              <a:ext uri="{FF2B5EF4-FFF2-40B4-BE49-F238E27FC236}">
                <a16:creationId xmlns:a16="http://schemas.microsoft.com/office/drawing/2014/main" id="{84CD9E7A-26A7-BFEA-C86D-575D911C646D}"/>
              </a:ext>
            </a:extLst>
          </p:cNvPr>
          <p:cNvSpPr/>
          <p:nvPr/>
        </p:nvSpPr>
        <p:spPr>
          <a:xfrm rot="10800000">
            <a:off x="9659634" y="2709925"/>
            <a:ext cx="640739" cy="337556"/>
          </a:xfrm>
          <a:prstGeom prst="rightArrow">
            <a:avLst>
              <a:gd name="adj1" fmla="val 50000"/>
              <a:gd name="adj2" fmla="val 50000"/>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38745751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2"/>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Quattrocento Sans"/>
              <a:buNone/>
            </a:pPr>
            <a:r>
              <a:rPr lang="en-US" dirty="0"/>
              <a:t>4) CPU Cache</a:t>
            </a:r>
            <a:endParaRPr dirty="0"/>
          </a:p>
        </p:txBody>
      </p:sp>
      <p:pic>
        <p:nvPicPr>
          <p:cNvPr id="409" name="Google Shape;409;p42"/>
          <p:cNvPicPr preferRelativeResize="0">
            <a:picLocks noGrp="1"/>
          </p:cNvPicPr>
          <p:nvPr>
            <p:ph type="body" idx="1"/>
          </p:nvPr>
        </p:nvPicPr>
        <p:blipFill rotWithShape="1">
          <a:blip r:embed="rId3">
            <a:alphaModFix/>
          </a:blip>
          <a:srcRect b="60747"/>
          <a:stretch/>
        </p:blipFill>
        <p:spPr>
          <a:xfrm>
            <a:off x="1768475" y="2487772"/>
            <a:ext cx="8834700" cy="3104100"/>
          </a:xfrm>
          <a:prstGeom prst="rect">
            <a:avLst/>
          </a:prstGeom>
          <a:noFill/>
          <a:ln>
            <a:noFill/>
          </a:ln>
        </p:spPr>
      </p:pic>
    </p:spTree>
    <p:extLst>
      <p:ext uri="{BB962C8B-B14F-4D97-AF65-F5344CB8AC3E}">
        <p14:creationId xmlns:p14="http://schemas.microsoft.com/office/powerpoint/2010/main" val="37231749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geeb4f8216f_0_17"/>
          <p:cNvSpPr txBox="1">
            <a:spLocks noGrp="1"/>
          </p:cNvSpPr>
          <p:nvPr>
            <p:ph type="body" idx="1"/>
          </p:nvPr>
        </p:nvSpPr>
        <p:spPr>
          <a:xfrm>
            <a:off x="796255" y="2409866"/>
            <a:ext cx="10515600" cy="3923822"/>
          </a:xfrm>
          <a:prstGeom prst="rect">
            <a:avLst/>
          </a:prstGeom>
        </p:spPr>
        <p:txBody>
          <a:bodyPr spcFirstLastPara="1" wrap="square" lIns="91425" tIns="45700" rIns="91425" bIns="45700" anchor="t" anchorCtr="0">
            <a:normAutofit/>
          </a:bodyPr>
          <a:lstStyle/>
          <a:p>
            <a:pPr marL="0" lvl="0" indent="0" algn="l" rtl="0">
              <a:lnSpc>
                <a:spcPct val="115000"/>
              </a:lnSpc>
              <a:spcBef>
                <a:spcPts val="900"/>
              </a:spcBef>
              <a:spcAft>
                <a:spcPts val="0"/>
              </a:spcAft>
              <a:buNone/>
            </a:pPr>
            <a:r>
              <a:rPr lang="en-CA" sz="2100" dirty="0">
                <a:solidFill>
                  <a:schemeClr val="dk1"/>
                </a:solidFill>
                <a:latin typeface="Arial"/>
                <a:ea typeface="Arial"/>
                <a:cs typeface="Arial"/>
                <a:sym typeface="Arial"/>
              </a:rPr>
              <a:t>Let’s say we have a 100-MHz, 32-bit bus CPU.</a:t>
            </a:r>
            <a:endParaRPr sz="2100" dirty="0">
              <a:solidFill>
                <a:schemeClr val="dk1"/>
              </a:solidFill>
              <a:latin typeface="Arial"/>
              <a:ea typeface="Arial"/>
              <a:cs typeface="Arial"/>
              <a:sym typeface="Arial"/>
            </a:endParaRPr>
          </a:p>
          <a:p>
            <a:pPr marL="457200" lvl="0" indent="-361950" algn="l" rtl="0">
              <a:lnSpc>
                <a:spcPct val="115000"/>
              </a:lnSpc>
              <a:spcBef>
                <a:spcPts val="900"/>
              </a:spcBef>
              <a:spcAft>
                <a:spcPts val="0"/>
              </a:spcAft>
              <a:buClr>
                <a:schemeClr val="dk1"/>
              </a:buClr>
              <a:buSzPts val="2100"/>
              <a:buFont typeface="Arial"/>
              <a:buChar char="•"/>
            </a:pPr>
            <a:r>
              <a:rPr lang="en-CA" sz="2100" dirty="0">
                <a:solidFill>
                  <a:schemeClr val="dk1"/>
                </a:solidFill>
                <a:latin typeface="Arial"/>
                <a:ea typeface="Arial"/>
                <a:cs typeface="Arial"/>
                <a:sym typeface="Arial"/>
              </a:rPr>
              <a:t>How many bytes per second can the CPU process?</a:t>
            </a:r>
            <a:endParaRPr sz="2100" dirty="0">
              <a:solidFill>
                <a:schemeClr val="dk1"/>
              </a:solidFill>
              <a:latin typeface="Arial"/>
              <a:ea typeface="Arial"/>
              <a:cs typeface="Arial"/>
              <a:sym typeface="Arial"/>
            </a:endParaRPr>
          </a:p>
          <a:p>
            <a:pPr marL="0" lvl="0" indent="0" algn="l" rtl="0">
              <a:lnSpc>
                <a:spcPct val="115000"/>
              </a:lnSpc>
              <a:spcBef>
                <a:spcPts val="900"/>
              </a:spcBef>
              <a:spcAft>
                <a:spcPts val="0"/>
              </a:spcAft>
              <a:buNone/>
            </a:pPr>
            <a:r>
              <a:rPr lang="en-CA" sz="2100" dirty="0">
                <a:solidFill>
                  <a:schemeClr val="dk1"/>
                </a:solidFill>
                <a:latin typeface="Arial"/>
                <a:ea typeface="Arial"/>
                <a:cs typeface="Arial"/>
                <a:sym typeface="Arial"/>
              </a:rPr>
              <a:t>Now, let’s compare the above CPU with a second 80-MHz 64-bit bus CPU.</a:t>
            </a:r>
            <a:endParaRPr sz="2100" dirty="0">
              <a:solidFill>
                <a:schemeClr val="dk1"/>
              </a:solidFill>
              <a:latin typeface="Arial"/>
              <a:ea typeface="Arial"/>
              <a:cs typeface="Arial"/>
              <a:sym typeface="Arial"/>
            </a:endParaRPr>
          </a:p>
          <a:p>
            <a:pPr marL="457200" lvl="0" indent="-361950" algn="l" rtl="0">
              <a:lnSpc>
                <a:spcPct val="115000"/>
              </a:lnSpc>
              <a:spcBef>
                <a:spcPts val="900"/>
              </a:spcBef>
              <a:spcAft>
                <a:spcPts val="0"/>
              </a:spcAft>
              <a:buClr>
                <a:schemeClr val="dk1"/>
              </a:buClr>
              <a:buSzPts val="2100"/>
              <a:buFont typeface="Arial"/>
              <a:buChar char="•"/>
            </a:pPr>
            <a:r>
              <a:rPr lang="en-CA" sz="2100" dirty="0">
                <a:solidFill>
                  <a:schemeClr val="dk1"/>
                </a:solidFill>
                <a:latin typeface="Arial"/>
                <a:ea typeface="Arial"/>
                <a:cs typeface="Arial"/>
                <a:sym typeface="Arial"/>
              </a:rPr>
              <a:t>How many bytes per second can the second CPU process? Which of the two is faster at sending information?</a:t>
            </a:r>
            <a:endParaRPr sz="2100" dirty="0">
              <a:solidFill>
                <a:schemeClr val="dk1"/>
              </a:solidFill>
              <a:latin typeface="Arial"/>
              <a:ea typeface="Arial"/>
              <a:cs typeface="Arial"/>
              <a:sym typeface="Arial"/>
            </a:endParaRPr>
          </a:p>
          <a:p>
            <a:pPr marL="0" lvl="0" indent="0" algn="l" rtl="0">
              <a:spcBef>
                <a:spcPts val="900"/>
              </a:spcBef>
              <a:spcAft>
                <a:spcPts val="0"/>
              </a:spcAft>
              <a:buNone/>
            </a:pPr>
            <a:r>
              <a:rPr lang="en-US" sz="2000" dirty="0">
                <a:solidFill>
                  <a:srgbClr val="FF0000"/>
                </a:solidFill>
                <a:latin typeface="Arial"/>
                <a:ea typeface="Arial"/>
                <a:cs typeface="Arial"/>
                <a:sym typeface="Arial"/>
              </a:rPr>
              <a:t>First CPU: 400 Mbytes/s Second CPU: 640 Mbytes/s</a:t>
            </a:r>
          </a:p>
          <a:p>
            <a:pPr marL="0" lvl="0" indent="0" algn="l" rtl="0">
              <a:spcBef>
                <a:spcPts val="900"/>
              </a:spcBef>
              <a:spcAft>
                <a:spcPts val="0"/>
              </a:spcAft>
              <a:buNone/>
            </a:pPr>
            <a:r>
              <a:rPr lang="en-US" sz="2000" dirty="0">
                <a:solidFill>
                  <a:srgbClr val="FF0000"/>
                </a:solidFill>
                <a:latin typeface="Arial"/>
                <a:ea typeface="Arial"/>
                <a:cs typeface="Arial"/>
                <a:sym typeface="Arial"/>
              </a:rPr>
              <a:t>Power consumption of the first CPU is bigger due to the higher clock rate.</a:t>
            </a:r>
            <a:endParaRPr sz="2000" dirty="0">
              <a:solidFill>
                <a:srgbClr val="FF0000"/>
              </a:solidFill>
              <a:latin typeface="Arial"/>
              <a:ea typeface="Arial"/>
              <a:cs typeface="Arial"/>
              <a:sym typeface="Arial"/>
            </a:endParaRPr>
          </a:p>
        </p:txBody>
      </p:sp>
      <p:sp>
        <p:nvSpPr>
          <p:cNvPr id="295" name="Google Shape;295;geeb4f8216f_0_17"/>
          <p:cNvSpPr txBox="1">
            <a:spLocks noGrp="1"/>
          </p:cNvSpPr>
          <p:nvPr>
            <p:ph type="title"/>
          </p:nvPr>
        </p:nvSpPr>
        <p:spPr>
          <a:xfrm>
            <a:off x="609600" y="1"/>
            <a:ext cx="10744200" cy="12285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CA" b="1"/>
              <a:t>Activity: </a:t>
            </a:r>
            <a:r>
              <a:rPr lang="en-CA"/>
              <a:t>Bus Speed and Bus Width (CPU Power)</a:t>
            </a:r>
            <a:endParaRPr/>
          </a:p>
        </p:txBody>
      </p:sp>
      <p:sp>
        <p:nvSpPr>
          <p:cNvPr id="2" name="TextBox 1">
            <a:extLst>
              <a:ext uri="{FF2B5EF4-FFF2-40B4-BE49-F238E27FC236}">
                <a16:creationId xmlns:a16="http://schemas.microsoft.com/office/drawing/2014/main" id="{58818328-1156-696C-1134-39DFAA4B2085}"/>
              </a:ext>
            </a:extLst>
          </p:cNvPr>
          <p:cNvSpPr txBox="1"/>
          <p:nvPr/>
        </p:nvSpPr>
        <p:spPr>
          <a:xfrm>
            <a:off x="788565" y="1526796"/>
            <a:ext cx="4445448" cy="584775"/>
          </a:xfrm>
          <a:prstGeom prst="rect">
            <a:avLst/>
          </a:prstGeom>
          <a:noFill/>
        </p:spPr>
        <p:txBody>
          <a:bodyPr wrap="none" rtlCol="0">
            <a:spAutoFit/>
          </a:bodyPr>
          <a:lstStyle/>
          <a:p>
            <a:r>
              <a:rPr lang="en-US" sz="3200" dirty="0"/>
              <a:t>How to choose a CPU?</a:t>
            </a:r>
            <a:endParaRPr lang="fr-CA" sz="3200" dirty="0"/>
          </a:p>
        </p:txBody>
      </p:sp>
    </p:spTree>
    <p:extLst>
      <p:ext uri="{BB962C8B-B14F-4D97-AF65-F5344CB8AC3E}">
        <p14:creationId xmlns:p14="http://schemas.microsoft.com/office/powerpoint/2010/main" val="41307675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15"/>
          <p:cNvSpPr txBox="1">
            <a:spLocks noGrp="1"/>
          </p:cNvSpPr>
          <p:nvPr>
            <p:ph type="title"/>
          </p:nvPr>
        </p:nvSpPr>
        <p:spPr>
          <a:xfrm>
            <a:off x="838201" y="2402238"/>
            <a:ext cx="10515599" cy="2187227"/>
          </a:xfrm>
          <a:prstGeom prst="rect">
            <a:avLst/>
          </a:prstGeom>
          <a:noFill/>
          <a:ln>
            <a:noFill/>
          </a:ln>
        </p:spPr>
        <p:txBody>
          <a:bodyPr spcFirstLastPara="1" wrap="square" lIns="91425" tIns="45700" rIns="91425" bIns="45700" anchor="ctr" anchorCtr="0">
            <a:noAutofit/>
          </a:bodyPr>
          <a:lstStyle/>
          <a:p>
            <a:r>
              <a:rPr lang="en-CA"/>
              <a:t>Other Types of CPUs</a:t>
            </a:r>
          </a:p>
        </p:txBody>
      </p:sp>
    </p:spTree>
    <p:extLst>
      <p:ext uri="{BB962C8B-B14F-4D97-AF65-F5344CB8AC3E}">
        <p14:creationId xmlns:p14="http://schemas.microsoft.com/office/powerpoint/2010/main" val="15835814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53180-54E7-0B30-D8E6-B36C6D86DA9C}"/>
              </a:ext>
            </a:extLst>
          </p:cNvPr>
          <p:cNvSpPr>
            <a:spLocks noGrp="1"/>
          </p:cNvSpPr>
          <p:nvPr>
            <p:ph type="title"/>
          </p:nvPr>
        </p:nvSpPr>
        <p:spPr/>
        <p:txBody>
          <a:bodyPr/>
          <a:lstStyle/>
          <a:p>
            <a:r>
              <a:rPr lang="en-US"/>
              <a:t>ARM Chip</a:t>
            </a:r>
          </a:p>
        </p:txBody>
      </p:sp>
      <p:sp>
        <p:nvSpPr>
          <p:cNvPr id="3" name="Text Placeholder 2">
            <a:extLst>
              <a:ext uri="{FF2B5EF4-FFF2-40B4-BE49-F238E27FC236}">
                <a16:creationId xmlns:a16="http://schemas.microsoft.com/office/drawing/2014/main" id="{61B12855-2F02-E872-55B1-11B8F12DF597}"/>
              </a:ext>
            </a:extLst>
          </p:cNvPr>
          <p:cNvSpPr>
            <a:spLocks noGrp="1"/>
          </p:cNvSpPr>
          <p:nvPr>
            <p:ph type="body" idx="1"/>
          </p:nvPr>
        </p:nvSpPr>
        <p:spPr>
          <a:xfrm>
            <a:off x="838200" y="1825625"/>
            <a:ext cx="6935639" cy="4351338"/>
          </a:xfrm>
        </p:spPr>
        <p:txBody>
          <a:bodyPr/>
          <a:lstStyle/>
          <a:p>
            <a:r>
              <a:rPr lang="en-US"/>
              <a:t>Simplified CPUs called Advanced Risk Machine.</a:t>
            </a:r>
          </a:p>
          <a:p>
            <a:r>
              <a:rPr lang="en-US"/>
              <a:t>More simplified instruction set</a:t>
            </a:r>
          </a:p>
          <a:p>
            <a:r>
              <a:rPr lang="en-US"/>
              <a:t>Much higher speed of processing and reduced workload.</a:t>
            </a:r>
          </a:p>
          <a:p>
            <a:r>
              <a:rPr lang="en-US"/>
              <a:t>Used in Arduinos and </a:t>
            </a:r>
            <a:r>
              <a:rPr lang="en-US" err="1"/>
              <a:t>RasberryPis</a:t>
            </a:r>
            <a:r>
              <a:rPr lang="en-US"/>
              <a:t> </a:t>
            </a:r>
          </a:p>
          <a:p>
            <a:r>
              <a:rPr lang="en-US"/>
              <a:t>The Apple M1 Chip used in </a:t>
            </a:r>
            <a:r>
              <a:rPr lang="en-US" err="1"/>
              <a:t>Macbook</a:t>
            </a:r>
            <a:r>
              <a:rPr lang="en-US"/>
              <a:t> Air is an ARM chip</a:t>
            </a:r>
          </a:p>
          <a:p>
            <a:endParaRPr lang="en-US"/>
          </a:p>
        </p:txBody>
      </p:sp>
      <p:pic>
        <p:nvPicPr>
          <p:cNvPr id="5" name="Picture 4" descr="Raspberry Pi 3 Model B">
            <a:extLst>
              <a:ext uri="{FF2B5EF4-FFF2-40B4-BE49-F238E27FC236}">
                <a16:creationId xmlns:a16="http://schemas.microsoft.com/office/drawing/2014/main" id="{4CCF0ACE-D49E-305D-6B22-99A90BE3C5E0}"/>
              </a:ext>
            </a:extLst>
          </p:cNvPr>
          <p:cNvPicPr>
            <a:picLocks noChangeAspect="1"/>
          </p:cNvPicPr>
          <p:nvPr/>
        </p:nvPicPr>
        <p:blipFill>
          <a:blip r:embed="rId2"/>
          <a:stretch>
            <a:fillRect/>
          </a:stretch>
        </p:blipFill>
        <p:spPr>
          <a:xfrm>
            <a:off x="7788035" y="2336680"/>
            <a:ext cx="3977137" cy="3205433"/>
          </a:xfrm>
          <a:prstGeom prst="rect">
            <a:avLst/>
          </a:prstGeom>
        </p:spPr>
      </p:pic>
    </p:spTree>
    <p:extLst>
      <p:ext uri="{BB962C8B-B14F-4D97-AF65-F5344CB8AC3E}">
        <p14:creationId xmlns:p14="http://schemas.microsoft.com/office/powerpoint/2010/main" val="1120940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1AF91-470F-5F0D-20AF-A052D9486E7D}"/>
              </a:ext>
            </a:extLst>
          </p:cNvPr>
          <p:cNvSpPr>
            <a:spLocks noGrp="1"/>
          </p:cNvSpPr>
          <p:nvPr>
            <p:ph type="title"/>
          </p:nvPr>
        </p:nvSpPr>
        <p:spPr/>
        <p:txBody>
          <a:bodyPr/>
          <a:lstStyle/>
          <a:p>
            <a:r>
              <a:rPr lang="en-US"/>
              <a:t>Accelerated Processing Unit (APU)</a:t>
            </a:r>
          </a:p>
        </p:txBody>
      </p:sp>
      <p:sp>
        <p:nvSpPr>
          <p:cNvPr id="3" name="Text Placeholder 2">
            <a:extLst>
              <a:ext uri="{FF2B5EF4-FFF2-40B4-BE49-F238E27FC236}">
                <a16:creationId xmlns:a16="http://schemas.microsoft.com/office/drawing/2014/main" id="{B2140F9E-0F2B-B3E5-D3C8-87C444400F03}"/>
              </a:ext>
            </a:extLst>
          </p:cNvPr>
          <p:cNvSpPr>
            <a:spLocks noGrp="1"/>
          </p:cNvSpPr>
          <p:nvPr>
            <p:ph type="body" idx="1"/>
          </p:nvPr>
        </p:nvSpPr>
        <p:spPr>
          <a:xfrm>
            <a:off x="838200" y="1825625"/>
            <a:ext cx="7755148" cy="4351338"/>
          </a:xfrm>
        </p:spPr>
        <p:txBody>
          <a:bodyPr/>
          <a:lstStyle/>
          <a:p>
            <a:r>
              <a:rPr lang="en-US"/>
              <a:t>APUs are CPUs with combined graphics processing capabilities. </a:t>
            </a:r>
          </a:p>
          <a:p>
            <a:r>
              <a:rPr lang="en-US"/>
              <a:t>Not as powerful as a dedicated GPU.</a:t>
            </a:r>
          </a:p>
          <a:p>
            <a:r>
              <a:rPr lang="en-US"/>
              <a:t>Great option for budget gaming.</a:t>
            </a:r>
          </a:p>
        </p:txBody>
      </p:sp>
      <p:pic>
        <p:nvPicPr>
          <p:cNvPr id="4" name="Picture 3" descr="How it works: AMD's new Accelerated Processing Unit – GeekWire">
            <a:extLst>
              <a:ext uri="{FF2B5EF4-FFF2-40B4-BE49-F238E27FC236}">
                <a16:creationId xmlns:a16="http://schemas.microsoft.com/office/drawing/2014/main" id="{165011A0-651A-B62A-A780-E8C66039315E}"/>
              </a:ext>
            </a:extLst>
          </p:cNvPr>
          <p:cNvPicPr>
            <a:picLocks noChangeAspect="1"/>
          </p:cNvPicPr>
          <p:nvPr/>
        </p:nvPicPr>
        <p:blipFill>
          <a:blip r:embed="rId2"/>
          <a:stretch>
            <a:fillRect/>
          </a:stretch>
        </p:blipFill>
        <p:spPr>
          <a:xfrm>
            <a:off x="7355816" y="2587925"/>
            <a:ext cx="4108330" cy="3292415"/>
          </a:xfrm>
          <a:prstGeom prst="rect">
            <a:avLst/>
          </a:prstGeom>
        </p:spPr>
      </p:pic>
    </p:spTree>
    <p:extLst>
      <p:ext uri="{BB962C8B-B14F-4D97-AF65-F5344CB8AC3E}">
        <p14:creationId xmlns:p14="http://schemas.microsoft.com/office/powerpoint/2010/main" val="12693001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6"/>
          <p:cNvSpPr txBox="1">
            <a:spLocks noGrp="1"/>
          </p:cNvSpPr>
          <p:nvPr>
            <p:ph type="title"/>
          </p:nvPr>
        </p:nvSpPr>
        <p:spPr>
          <a:xfrm>
            <a:off x="838201" y="2402238"/>
            <a:ext cx="10515599" cy="218722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4800"/>
              <a:buFont typeface="Quattrocento Sans"/>
              <a:buNone/>
            </a:pPr>
            <a:r>
              <a:rPr lang="en-CA"/>
              <a:t>Main Memory</a:t>
            </a:r>
            <a:endParaRPr/>
          </a:p>
        </p:txBody>
      </p:sp>
    </p:spTree>
    <p:extLst>
      <p:ext uri="{BB962C8B-B14F-4D97-AF65-F5344CB8AC3E}">
        <p14:creationId xmlns:p14="http://schemas.microsoft.com/office/powerpoint/2010/main" val="2945450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
          <p:cNvSpPr txBox="1">
            <a:spLocks noGrp="1"/>
          </p:cNvSpPr>
          <p:nvPr>
            <p:ph type="title"/>
          </p:nvPr>
        </p:nvSpPr>
        <p:spPr>
          <a:xfrm>
            <a:off x="838201" y="2402238"/>
            <a:ext cx="10515599" cy="218722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4800"/>
              <a:buFont typeface="Quattrocento Sans"/>
              <a:buNone/>
            </a:pPr>
            <a:r>
              <a:rPr lang="en-CA"/>
              <a:t>More on Chipsets</a:t>
            </a:r>
            <a:endParaRPr/>
          </a:p>
        </p:txBody>
      </p:sp>
    </p:spTree>
    <p:extLst>
      <p:ext uri="{BB962C8B-B14F-4D97-AF65-F5344CB8AC3E}">
        <p14:creationId xmlns:p14="http://schemas.microsoft.com/office/powerpoint/2010/main" val="32188649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27"/>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Quattrocento Sans"/>
              <a:buNone/>
            </a:pPr>
            <a:r>
              <a:rPr lang="en-CA" dirty="0"/>
              <a:t>What is the Main Memory? </a:t>
            </a:r>
            <a:endParaRPr dirty="0"/>
          </a:p>
        </p:txBody>
      </p:sp>
      <p:sp>
        <p:nvSpPr>
          <p:cNvPr id="325" name="Google Shape;325;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7F7F7F"/>
              </a:buClr>
              <a:buSzPts val="3000"/>
              <a:buChar char="•"/>
            </a:pPr>
            <a:r>
              <a:rPr lang="en-CA" dirty="0"/>
              <a:t>Referred to as RAM (Random Access Memory)</a:t>
            </a:r>
            <a:endParaRPr dirty="0"/>
          </a:p>
          <a:p>
            <a:pPr marL="228600" lvl="0" indent="-228600" algn="l" rtl="0">
              <a:lnSpc>
                <a:spcPct val="90000"/>
              </a:lnSpc>
              <a:spcBef>
                <a:spcPts val="900"/>
              </a:spcBef>
              <a:spcAft>
                <a:spcPts val="0"/>
              </a:spcAft>
              <a:buClr>
                <a:srgbClr val="7F7F7F"/>
              </a:buClr>
              <a:buSzPts val="3000"/>
              <a:buChar char="•"/>
            </a:pPr>
            <a:r>
              <a:rPr lang="en-CA" dirty="0"/>
              <a:t>RAM is a collection of integrated circuits (chips).</a:t>
            </a:r>
            <a:endParaRPr dirty="0"/>
          </a:p>
          <a:p>
            <a:pPr marL="228600" lvl="0" indent="-228600" algn="l" rtl="0">
              <a:lnSpc>
                <a:spcPct val="90000"/>
              </a:lnSpc>
              <a:spcBef>
                <a:spcPts val="900"/>
              </a:spcBef>
              <a:spcAft>
                <a:spcPts val="0"/>
              </a:spcAft>
              <a:buClr>
                <a:srgbClr val="7F7F7F"/>
              </a:buClr>
              <a:buSzPts val="3000"/>
              <a:buChar char="•"/>
            </a:pPr>
            <a:r>
              <a:rPr lang="en-CA" dirty="0"/>
              <a:t>Considered the “Primary” storage for the CPU.</a:t>
            </a:r>
            <a:r>
              <a:rPr dirty="0"/>
              <a:t> </a:t>
            </a:r>
            <a:endParaRPr lang="en-US" dirty="0"/>
          </a:p>
          <a:p>
            <a:pPr marL="228600" lvl="0" indent="-228600" algn="l" rtl="0">
              <a:lnSpc>
                <a:spcPct val="90000"/>
              </a:lnSpc>
              <a:spcBef>
                <a:spcPts val="900"/>
              </a:spcBef>
              <a:spcAft>
                <a:spcPts val="0"/>
              </a:spcAft>
              <a:buClr>
                <a:srgbClr val="7F7F7F"/>
              </a:buClr>
              <a:buSzPts val="3000"/>
              <a:buChar char="•"/>
            </a:pPr>
            <a:r>
              <a:rPr lang="en-CA" dirty="0">
                <a:solidFill>
                  <a:srgbClr val="0055A4"/>
                </a:solidFill>
              </a:rPr>
              <a:t>Temporary</a:t>
            </a:r>
            <a:r>
              <a:rPr lang="en-CA" dirty="0"/>
              <a:t> storage for </a:t>
            </a:r>
            <a:r>
              <a:rPr lang="en-CA" dirty="0">
                <a:solidFill>
                  <a:srgbClr val="0055A4"/>
                </a:solidFill>
              </a:rPr>
              <a:t>data</a:t>
            </a:r>
            <a:r>
              <a:rPr lang="en-CA" dirty="0"/>
              <a:t> and </a:t>
            </a:r>
            <a:r>
              <a:rPr lang="en-CA" dirty="0">
                <a:solidFill>
                  <a:srgbClr val="0055A4"/>
                </a:solidFill>
              </a:rPr>
              <a:t>programs</a:t>
            </a:r>
            <a:r>
              <a:rPr lang="en-CA" dirty="0"/>
              <a:t> that are being accessed by the CPU.</a:t>
            </a:r>
            <a:endParaRPr dirty="0"/>
          </a:p>
          <a:p>
            <a:pPr marL="228600" lvl="0" indent="-228600" algn="l" rtl="0">
              <a:lnSpc>
                <a:spcPct val="90000"/>
              </a:lnSpc>
              <a:spcBef>
                <a:spcPts val="900"/>
              </a:spcBef>
              <a:spcAft>
                <a:spcPts val="0"/>
              </a:spcAft>
              <a:buClr>
                <a:srgbClr val="7F7F7F"/>
              </a:buClr>
              <a:buSzPts val="3000"/>
              <a:buChar char="•"/>
            </a:pPr>
            <a:r>
              <a:rPr lang="en-CA" dirty="0">
                <a:solidFill>
                  <a:srgbClr val="0070C0"/>
                </a:solidFill>
              </a:rPr>
              <a:t>Volatile</a:t>
            </a:r>
            <a:r>
              <a:rPr lang="en-CA" dirty="0"/>
              <a:t> memory: contents are erased when the computer is switched off. (or when power is lost)</a:t>
            </a:r>
            <a:endParaRPr dirty="0"/>
          </a:p>
          <a:p>
            <a:pPr marL="228600" lvl="0" indent="-38100" algn="l" rtl="0">
              <a:lnSpc>
                <a:spcPct val="90000"/>
              </a:lnSpc>
              <a:spcBef>
                <a:spcPts val="900"/>
              </a:spcBef>
              <a:spcAft>
                <a:spcPts val="0"/>
              </a:spcAft>
              <a:buClr>
                <a:srgbClr val="7F7F7F"/>
              </a:buClr>
              <a:buSzPts val="3000"/>
              <a:buNone/>
            </a:pPr>
            <a:endParaRPr dirty="0"/>
          </a:p>
        </p:txBody>
      </p:sp>
    </p:spTree>
    <p:extLst>
      <p:ext uri="{BB962C8B-B14F-4D97-AF65-F5344CB8AC3E}">
        <p14:creationId xmlns:p14="http://schemas.microsoft.com/office/powerpoint/2010/main" val="27101356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213A3-8583-5B61-76DB-2EC39DD9F6E2}"/>
              </a:ext>
            </a:extLst>
          </p:cNvPr>
          <p:cNvSpPr>
            <a:spLocks noGrp="1"/>
          </p:cNvSpPr>
          <p:nvPr>
            <p:ph type="title"/>
          </p:nvPr>
        </p:nvSpPr>
        <p:spPr/>
        <p:txBody>
          <a:bodyPr/>
          <a:lstStyle/>
          <a:p>
            <a:r>
              <a:rPr lang="en-US" dirty="0"/>
              <a:t>Why use Main Memory?</a:t>
            </a:r>
          </a:p>
        </p:txBody>
      </p:sp>
      <p:sp>
        <p:nvSpPr>
          <p:cNvPr id="3" name="Text Placeholder 2">
            <a:extLst>
              <a:ext uri="{FF2B5EF4-FFF2-40B4-BE49-F238E27FC236}">
                <a16:creationId xmlns:a16="http://schemas.microsoft.com/office/drawing/2014/main" id="{3E84C116-A15B-6048-4C98-789FCCD7CDF9}"/>
              </a:ext>
            </a:extLst>
          </p:cNvPr>
          <p:cNvSpPr>
            <a:spLocks noGrp="1"/>
          </p:cNvSpPr>
          <p:nvPr>
            <p:ph type="body" idx="1"/>
          </p:nvPr>
        </p:nvSpPr>
        <p:spPr>
          <a:xfrm>
            <a:off x="838200" y="1825625"/>
            <a:ext cx="5943601" cy="1802478"/>
          </a:xfrm>
        </p:spPr>
        <p:txBody>
          <a:bodyPr/>
          <a:lstStyle/>
          <a:p>
            <a:r>
              <a:rPr lang="en-US" dirty="0"/>
              <a:t>Did you ever thought why games take time to load?</a:t>
            </a:r>
          </a:p>
        </p:txBody>
      </p:sp>
      <p:pic>
        <p:nvPicPr>
          <p:cNvPr id="3074" name="Picture 2" descr="FIFA Mobile Players and Fans">
            <a:extLst>
              <a:ext uri="{FF2B5EF4-FFF2-40B4-BE49-F238E27FC236}">
                <a16:creationId xmlns:a16="http://schemas.microsoft.com/office/drawing/2014/main" id="{DADB7E53-58FF-DD41-C0EB-B605506F91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1407" y="2383093"/>
            <a:ext cx="4486582" cy="251248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0049FD2-B8D6-B9B3-6E2A-550C79F596AC}"/>
              </a:ext>
            </a:extLst>
          </p:cNvPr>
          <p:cNvSpPr txBox="1"/>
          <p:nvPr/>
        </p:nvSpPr>
        <p:spPr>
          <a:xfrm>
            <a:off x="899651" y="2917014"/>
            <a:ext cx="5882150" cy="3416320"/>
          </a:xfrm>
          <a:prstGeom prst="rect">
            <a:avLst/>
          </a:prstGeom>
          <a:noFill/>
        </p:spPr>
        <p:txBody>
          <a:bodyPr wrap="square" rtlCol="0">
            <a:spAutoFit/>
          </a:bodyPr>
          <a:lstStyle/>
          <a:p>
            <a:r>
              <a:rPr lang="en-US" sz="2400" dirty="0"/>
              <a:t>This is the time it takes to copy all the files of the game from the storage device (long term memory) into the working memory of the main memory, which the CPU can access must faster and much easier.</a:t>
            </a:r>
          </a:p>
          <a:p>
            <a:endParaRPr lang="en-US" sz="2400" dirty="0"/>
          </a:p>
          <a:p>
            <a:r>
              <a:rPr lang="en-US" sz="2400" dirty="0"/>
              <a:t>Read/Write speed in RAM is 12 800 Mb/s</a:t>
            </a:r>
          </a:p>
          <a:p>
            <a:r>
              <a:rPr lang="en-US" sz="2400" dirty="0"/>
              <a:t>Read/Write speed in SSD is 456Mb/s</a:t>
            </a:r>
          </a:p>
          <a:p>
            <a:endParaRPr lang="en-US" sz="2400" dirty="0"/>
          </a:p>
        </p:txBody>
      </p:sp>
    </p:spTree>
    <p:extLst>
      <p:ext uri="{BB962C8B-B14F-4D97-AF65-F5344CB8AC3E}">
        <p14:creationId xmlns:p14="http://schemas.microsoft.com/office/powerpoint/2010/main" val="141540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28"/>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Quattrocento Sans"/>
              <a:buNone/>
            </a:pPr>
            <a:r>
              <a:rPr lang="en-US" dirty="0"/>
              <a:t>Why use Main Memory?</a:t>
            </a:r>
            <a:endParaRPr dirty="0"/>
          </a:p>
        </p:txBody>
      </p:sp>
      <p:sp>
        <p:nvSpPr>
          <p:cNvPr id="331" name="Google Shape;331;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7F7F7F"/>
              </a:buClr>
              <a:buSzPts val="3000"/>
              <a:buChar char="•"/>
            </a:pPr>
            <a:r>
              <a:rPr lang="en-CA"/>
              <a:t>More RAM means more capacity to hold and process large programs and files.</a:t>
            </a:r>
            <a:endParaRPr/>
          </a:p>
          <a:p>
            <a:pPr marL="228600" lvl="0" indent="-38100" algn="l" rtl="0">
              <a:lnSpc>
                <a:spcPct val="90000"/>
              </a:lnSpc>
              <a:spcBef>
                <a:spcPts val="900"/>
              </a:spcBef>
              <a:spcAft>
                <a:spcPts val="0"/>
              </a:spcAft>
              <a:buClr>
                <a:srgbClr val="7F7F7F"/>
              </a:buClr>
              <a:buSzPts val="3000"/>
              <a:buNone/>
            </a:pPr>
            <a:endParaRPr/>
          </a:p>
          <a:p>
            <a:pPr marL="228600" lvl="0" indent="-228600" algn="l" rtl="0">
              <a:lnSpc>
                <a:spcPct val="90000"/>
              </a:lnSpc>
              <a:spcBef>
                <a:spcPts val="900"/>
              </a:spcBef>
              <a:spcAft>
                <a:spcPts val="0"/>
              </a:spcAft>
              <a:buClr>
                <a:srgbClr val="7F7F7F"/>
              </a:buClr>
              <a:buSzPts val="3000"/>
              <a:buChar char="•"/>
            </a:pPr>
            <a:r>
              <a:rPr lang="en-CA"/>
              <a:t>Maximum installed is limited by the motherboard and the operating system.</a:t>
            </a:r>
            <a:endParaRPr/>
          </a:p>
          <a:p>
            <a:pPr marL="228600" lvl="0" indent="-38100" algn="l" rtl="0">
              <a:lnSpc>
                <a:spcPct val="90000"/>
              </a:lnSpc>
              <a:spcBef>
                <a:spcPts val="900"/>
              </a:spcBef>
              <a:spcAft>
                <a:spcPts val="0"/>
              </a:spcAft>
              <a:buClr>
                <a:srgbClr val="7F7F7F"/>
              </a:buClr>
              <a:buSzPts val="3000"/>
              <a:buNone/>
            </a:pPr>
            <a:endParaRPr/>
          </a:p>
        </p:txBody>
      </p:sp>
    </p:spTree>
    <p:extLst>
      <p:ext uri="{BB962C8B-B14F-4D97-AF65-F5344CB8AC3E}">
        <p14:creationId xmlns:p14="http://schemas.microsoft.com/office/powerpoint/2010/main" val="22100900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29"/>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Quattrocento Sans"/>
              <a:buNone/>
            </a:pPr>
            <a:r>
              <a:rPr lang="en-CA" dirty="0"/>
              <a:t>Main Memory History</a:t>
            </a:r>
            <a:endParaRPr dirty="0"/>
          </a:p>
        </p:txBody>
      </p:sp>
      <p:sp>
        <p:nvSpPr>
          <p:cNvPr id="337" name="Google Shape;337;p2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7F7F7F"/>
              </a:buClr>
              <a:buSzPts val="3000"/>
              <a:buChar char="•"/>
            </a:pPr>
            <a:r>
              <a:rPr lang="en-CA"/>
              <a:t>Early computers had RAM installed on the motherboard as individual chips. </a:t>
            </a:r>
            <a:endParaRPr/>
          </a:p>
          <a:p>
            <a:pPr marL="685800" lvl="1" indent="-228600" algn="l" rtl="0">
              <a:lnSpc>
                <a:spcPct val="90000"/>
              </a:lnSpc>
              <a:spcBef>
                <a:spcPts val="780"/>
              </a:spcBef>
              <a:spcAft>
                <a:spcPts val="0"/>
              </a:spcAft>
              <a:buClr>
                <a:srgbClr val="7F7F7F"/>
              </a:buClr>
              <a:buSzPts val="2600"/>
              <a:buChar char="•"/>
            </a:pPr>
            <a:r>
              <a:rPr lang="en-CA"/>
              <a:t>These were difficult to install and often became loose. </a:t>
            </a:r>
            <a:endParaRPr/>
          </a:p>
          <a:p>
            <a:pPr marL="228600" lvl="0" indent="-38100" algn="l" rtl="0">
              <a:lnSpc>
                <a:spcPct val="90000"/>
              </a:lnSpc>
              <a:spcBef>
                <a:spcPts val="900"/>
              </a:spcBef>
              <a:spcAft>
                <a:spcPts val="0"/>
              </a:spcAft>
              <a:buClr>
                <a:srgbClr val="7F7F7F"/>
              </a:buClr>
              <a:buSzPts val="3000"/>
              <a:buNone/>
            </a:pPr>
            <a:endParaRPr/>
          </a:p>
          <a:p>
            <a:pPr marL="228600" lvl="0" indent="-228600" algn="l" rtl="0">
              <a:lnSpc>
                <a:spcPct val="90000"/>
              </a:lnSpc>
              <a:spcBef>
                <a:spcPts val="900"/>
              </a:spcBef>
              <a:spcAft>
                <a:spcPts val="0"/>
              </a:spcAft>
              <a:buClr>
                <a:srgbClr val="7F7F7F"/>
              </a:buClr>
              <a:buSzPts val="3000"/>
              <a:buChar char="•"/>
            </a:pPr>
            <a:r>
              <a:rPr lang="en-CA"/>
              <a:t>Designers and engineers then created memory modules.</a:t>
            </a:r>
            <a:endParaRPr/>
          </a:p>
          <a:p>
            <a:pPr marL="685800" lvl="1" indent="-228600" algn="l" rtl="0">
              <a:lnSpc>
                <a:spcPct val="90000"/>
              </a:lnSpc>
              <a:spcBef>
                <a:spcPts val="780"/>
              </a:spcBef>
              <a:spcAft>
                <a:spcPts val="0"/>
              </a:spcAft>
              <a:buClr>
                <a:srgbClr val="7F7F7F"/>
              </a:buClr>
              <a:buSzPts val="2600"/>
              <a:buChar char="•"/>
            </a:pPr>
            <a:r>
              <a:rPr lang="en-CA"/>
              <a:t>Special circuit boards on which the memory chips are soldered on. </a:t>
            </a:r>
            <a:endParaRPr/>
          </a:p>
          <a:p>
            <a:pPr marL="685800" lvl="1" indent="-228600" algn="l" rtl="0">
              <a:lnSpc>
                <a:spcPct val="90000"/>
              </a:lnSpc>
              <a:spcBef>
                <a:spcPts val="780"/>
              </a:spcBef>
              <a:spcAft>
                <a:spcPts val="0"/>
              </a:spcAft>
              <a:buClr>
                <a:srgbClr val="7F7F7F"/>
              </a:buClr>
              <a:buSzPts val="2600"/>
              <a:buChar char="•"/>
            </a:pPr>
            <a:r>
              <a:rPr lang="en-CA"/>
              <a:t>Memory modules are attached to a motherboard using memory slots.</a:t>
            </a:r>
            <a:endParaRPr/>
          </a:p>
          <a:p>
            <a:pPr marL="685800" lvl="1" indent="-228600" algn="l" rtl="0">
              <a:lnSpc>
                <a:spcPct val="90000"/>
              </a:lnSpc>
              <a:spcBef>
                <a:spcPts val="780"/>
              </a:spcBef>
              <a:spcAft>
                <a:spcPts val="0"/>
              </a:spcAft>
              <a:buClr>
                <a:srgbClr val="7F7F7F"/>
              </a:buClr>
              <a:buSzPts val="2600"/>
              <a:buChar char="•"/>
            </a:pPr>
            <a:r>
              <a:rPr lang="en-CA"/>
              <a:t>New design allows to add or replace memory modules.</a:t>
            </a:r>
            <a:endParaRPr/>
          </a:p>
          <a:p>
            <a:pPr marL="457200" lvl="1" indent="0" algn="l" rtl="0">
              <a:lnSpc>
                <a:spcPct val="90000"/>
              </a:lnSpc>
              <a:spcBef>
                <a:spcPts val="780"/>
              </a:spcBef>
              <a:spcAft>
                <a:spcPts val="0"/>
              </a:spcAft>
              <a:buClr>
                <a:srgbClr val="7F7F7F"/>
              </a:buClr>
              <a:buSzPts val="2600"/>
              <a:buNone/>
            </a:pPr>
            <a:endParaRPr/>
          </a:p>
          <a:p>
            <a:pPr marL="228600" lvl="0" indent="-38100" algn="l" rtl="0">
              <a:lnSpc>
                <a:spcPct val="90000"/>
              </a:lnSpc>
              <a:spcBef>
                <a:spcPts val="900"/>
              </a:spcBef>
              <a:spcAft>
                <a:spcPts val="0"/>
              </a:spcAft>
              <a:buClr>
                <a:srgbClr val="7F7F7F"/>
              </a:buClr>
              <a:buSzPts val="3000"/>
              <a:buNone/>
            </a:pPr>
            <a:endParaRPr/>
          </a:p>
        </p:txBody>
      </p:sp>
    </p:spTree>
    <p:extLst>
      <p:ext uri="{BB962C8B-B14F-4D97-AF65-F5344CB8AC3E}">
        <p14:creationId xmlns:p14="http://schemas.microsoft.com/office/powerpoint/2010/main" val="37671747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C9659-DCC7-3200-8E12-7B3C08DF97BF}"/>
              </a:ext>
            </a:extLst>
          </p:cNvPr>
          <p:cNvSpPr>
            <a:spLocks noGrp="1"/>
          </p:cNvSpPr>
          <p:nvPr>
            <p:ph type="title"/>
          </p:nvPr>
        </p:nvSpPr>
        <p:spPr/>
        <p:txBody>
          <a:bodyPr/>
          <a:lstStyle/>
          <a:p>
            <a:r>
              <a:rPr lang="en-US" dirty="0"/>
              <a:t>Main Memory Features</a:t>
            </a:r>
            <a:endParaRPr lang="fr-CA" dirty="0"/>
          </a:p>
        </p:txBody>
      </p:sp>
    </p:spTree>
    <p:extLst>
      <p:ext uri="{BB962C8B-B14F-4D97-AF65-F5344CB8AC3E}">
        <p14:creationId xmlns:p14="http://schemas.microsoft.com/office/powerpoint/2010/main" val="37700001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F537D-262C-D49B-8DB8-F90605AA1036}"/>
              </a:ext>
            </a:extLst>
          </p:cNvPr>
          <p:cNvSpPr>
            <a:spLocks noGrp="1"/>
          </p:cNvSpPr>
          <p:nvPr>
            <p:ph type="title"/>
          </p:nvPr>
        </p:nvSpPr>
        <p:spPr/>
        <p:txBody>
          <a:bodyPr/>
          <a:lstStyle/>
          <a:p>
            <a:r>
              <a:rPr lang="en-CA" dirty="0"/>
              <a:t>1) Data Rate</a:t>
            </a:r>
            <a:endParaRPr lang="fr-CA" dirty="0"/>
          </a:p>
        </p:txBody>
      </p:sp>
      <p:sp>
        <p:nvSpPr>
          <p:cNvPr id="3" name="Text Placeholder 2">
            <a:extLst>
              <a:ext uri="{FF2B5EF4-FFF2-40B4-BE49-F238E27FC236}">
                <a16:creationId xmlns:a16="http://schemas.microsoft.com/office/drawing/2014/main" id="{FC8D0185-ABE1-F478-EEC8-A09B0E150708}"/>
              </a:ext>
            </a:extLst>
          </p:cNvPr>
          <p:cNvSpPr>
            <a:spLocks noGrp="1"/>
          </p:cNvSpPr>
          <p:nvPr>
            <p:ph type="body" idx="1"/>
          </p:nvPr>
        </p:nvSpPr>
        <p:spPr>
          <a:xfrm>
            <a:off x="838199" y="1825625"/>
            <a:ext cx="5562601" cy="4351338"/>
          </a:xfrm>
        </p:spPr>
        <p:txBody>
          <a:bodyPr>
            <a:noAutofit/>
          </a:bodyPr>
          <a:lstStyle/>
          <a:p>
            <a:r>
              <a:rPr lang="en-US" sz="2800" dirty="0">
                <a:solidFill>
                  <a:srgbClr val="0055A4"/>
                </a:solidFill>
              </a:rPr>
              <a:t>SDRAM</a:t>
            </a:r>
            <a:endParaRPr lang="en-US" sz="2800" dirty="0"/>
          </a:p>
          <a:p>
            <a:r>
              <a:rPr lang="en-US" sz="2800" dirty="0"/>
              <a:t>Original Main memory was the Synchronous Dynamic Random Access Memory (SDRAM)</a:t>
            </a:r>
          </a:p>
          <a:p>
            <a:pPr lvl="1"/>
            <a:r>
              <a:rPr lang="en-US" sz="2800" dirty="0"/>
              <a:t>It’s </a:t>
            </a:r>
            <a:r>
              <a:rPr lang="en-US" sz="2800" dirty="0">
                <a:solidFill>
                  <a:srgbClr val="0070C0"/>
                </a:solidFill>
              </a:rPr>
              <a:t>synchronized</a:t>
            </a:r>
            <a:r>
              <a:rPr lang="en-US" sz="2800" dirty="0"/>
              <a:t> with the motherboard speed.</a:t>
            </a:r>
          </a:p>
          <a:p>
            <a:pPr lvl="1"/>
            <a:r>
              <a:rPr lang="en-US" sz="2800" dirty="0"/>
              <a:t>For a 32-bit bus, if the motherboard goes up to 100Mhz, the SRAM speed was also 100MHz x 32bits of data send/received. </a:t>
            </a:r>
          </a:p>
        </p:txBody>
      </p:sp>
      <p:sp>
        <p:nvSpPr>
          <p:cNvPr id="5" name="TextBox 4">
            <a:extLst>
              <a:ext uri="{FF2B5EF4-FFF2-40B4-BE49-F238E27FC236}">
                <a16:creationId xmlns:a16="http://schemas.microsoft.com/office/drawing/2014/main" id="{EC4C9976-A00C-B81E-E2B7-D1A8B6EFFFF6}"/>
              </a:ext>
            </a:extLst>
          </p:cNvPr>
          <p:cNvSpPr txBox="1"/>
          <p:nvPr/>
        </p:nvSpPr>
        <p:spPr>
          <a:xfrm>
            <a:off x="5697414" y="1825625"/>
            <a:ext cx="5884986" cy="4401205"/>
          </a:xfrm>
          <a:prstGeom prst="rect">
            <a:avLst/>
          </a:prstGeom>
          <a:noFill/>
        </p:spPr>
        <p:txBody>
          <a:bodyPr wrap="square">
            <a:spAutoFit/>
          </a:bodyPr>
          <a:lstStyle/>
          <a:p>
            <a:pPr marL="977900" lvl="1" indent="-457200">
              <a:buFont typeface="Arial" panose="020B0604020202020204" pitchFamily="34" charset="0"/>
              <a:buChar char="•"/>
            </a:pPr>
            <a:r>
              <a:rPr lang="en-US" sz="2800" dirty="0">
                <a:solidFill>
                  <a:srgbClr val="0055A4"/>
                </a:solidFill>
                <a:latin typeface="Quattrocento Sans" panose="020B0502050000020003" pitchFamily="34" charset="0"/>
              </a:rPr>
              <a:t>DDRAM</a:t>
            </a:r>
          </a:p>
          <a:p>
            <a:pPr marL="977900" lvl="1" indent="-457200">
              <a:buFont typeface="Arial" panose="020B0604020202020204" pitchFamily="34" charset="0"/>
              <a:buChar char="•"/>
            </a:pPr>
            <a:r>
              <a:rPr lang="en-US" sz="2800" dirty="0">
                <a:latin typeface="Quattrocento Sans" panose="020B0502050000020003" pitchFamily="34" charset="0"/>
              </a:rPr>
              <a:t>The first leap in RAM technology was the Double Data RAM DDRRAM. </a:t>
            </a:r>
          </a:p>
          <a:p>
            <a:pPr marL="977900" lvl="1" indent="-457200">
              <a:buFont typeface="Arial" panose="020B0604020202020204" pitchFamily="34" charset="0"/>
              <a:buChar char="•"/>
            </a:pPr>
            <a:r>
              <a:rPr lang="en-US" sz="2800" dirty="0">
                <a:latin typeface="Quattrocento Sans" panose="020B0502050000020003" pitchFamily="34" charset="0"/>
              </a:rPr>
              <a:t>For every tick of the motherboard clock, DDRAM sends/receives 2 bits of information instead of just 1.</a:t>
            </a:r>
          </a:p>
          <a:p>
            <a:pPr marL="977900" lvl="1" indent="-457200">
              <a:buFont typeface="Arial" panose="020B0604020202020204" pitchFamily="34" charset="0"/>
              <a:buChar char="•"/>
            </a:pPr>
            <a:r>
              <a:rPr lang="en-US" sz="2800" dirty="0">
                <a:latin typeface="Quattrocento Sans" panose="020B0502050000020003" pitchFamily="34" charset="0"/>
              </a:rPr>
              <a:t>This “doubles” the speed: 2 x 100MHz x 32 bits </a:t>
            </a:r>
          </a:p>
        </p:txBody>
      </p:sp>
    </p:spTree>
    <p:extLst>
      <p:ext uri="{BB962C8B-B14F-4D97-AF65-F5344CB8AC3E}">
        <p14:creationId xmlns:p14="http://schemas.microsoft.com/office/powerpoint/2010/main" val="27413527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C20DD-BE6A-D2A7-AEBA-074AD617E54C}"/>
              </a:ext>
            </a:extLst>
          </p:cNvPr>
          <p:cNvSpPr>
            <a:spLocks noGrp="1"/>
          </p:cNvSpPr>
          <p:nvPr>
            <p:ph type="title"/>
          </p:nvPr>
        </p:nvSpPr>
        <p:spPr/>
        <p:txBody>
          <a:bodyPr/>
          <a:lstStyle/>
          <a:p>
            <a:r>
              <a:rPr lang="en-CA" dirty="0"/>
              <a:t>1) Data Rate</a:t>
            </a:r>
            <a:endParaRPr lang="fr-CA" dirty="0"/>
          </a:p>
        </p:txBody>
      </p:sp>
      <p:sp>
        <p:nvSpPr>
          <p:cNvPr id="3" name="Text Placeholder 2">
            <a:extLst>
              <a:ext uri="{FF2B5EF4-FFF2-40B4-BE49-F238E27FC236}">
                <a16:creationId xmlns:a16="http://schemas.microsoft.com/office/drawing/2014/main" id="{BF57B5E2-787D-45CD-6D41-0C747C75091D}"/>
              </a:ext>
            </a:extLst>
          </p:cNvPr>
          <p:cNvSpPr>
            <a:spLocks noGrp="1"/>
          </p:cNvSpPr>
          <p:nvPr>
            <p:ph type="body" idx="1"/>
          </p:nvPr>
        </p:nvSpPr>
        <p:spPr>
          <a:xfrm>
            <a:off x="609600" y="1711960"/>
            <a:ext cx="7818120" cy="2104014"/>
          </a:xfrm>
        </p:spPr>
        <p:txBody>
          <a:bodyPr>
            <a:normAutofit/>
          </a:bodyPr>
          <a:lstStyle/>
          <a:p>
            <a:r>
              <a:rPr lang="en-US" sz="2400" dirty="0"/>
              <a:t>How can we make the difference between SDRAM, DDR, DRR2, etc.</a:t>
            </a:r>
          </a:p>
          <a:p>
            <a:r>
              <a:rPr lang="en-US" sz="2400" dirty="0"/>
              <a:t>The number of pins and the position of the notch</a:t>
            </a:r>
            <a:endParaRPr lang="fr-CA" sz="2400" dirty="0"/>
          </a:p>
        </p:txBody>
      </p:sp>
      <p:pic>
        <p:nvPicPr>
          <p:cNvPr id="5122" name="Picture 2" descr="DDR SDRAM - Wikipedia">
            <a:extLst>
              <a:ext uri="{FF2B5EF4-FFF2-40B4-BE49-F238E27FC236}">
                <a16:creationId xmlns:a16="http://schemas.microsoft.com/office/drawing/2014/main" id="{2DB6BEBD-7F41-F0BF-03FF-6B763627B7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6726" y="1711960"/>
            <a:ext cx="2970954" cy="44704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0A7BCC49-4319-C043-4B1F-271283AFB695}"/>
              </a:ext>
            </a:extLst>
          </p:cNvPr>
          <p:cNvCxnSpPr/>
          <p:nvPr/>
        </p:nvCxnSpPr>
        <p:spPr>
          <a:xfrm>
            <a:off x="10559845" y="1976284"/>
            <a:ext cx="0" cy="4042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7D83C2E-DFC1-A2C8-0CBF-EC4674201D52}"/>
              </a:ext>
            </a:extLst>
          </p:cNvPr>
          <p:cNvCxnSpPr/>
          <p:nvPr/>
        </p:nvCxnSpPr>
        <p:spPr>
          <a:xfrm>
            <a:off x="10515603" y="2964426"/>
            <a:ext cx="0" cy="4042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43D6AEE-CB7D-1CFC-E09E-A9486B84D792}"/>
              </a:ext>
            </a:extLst>
          </p:cNvPr>
          <p:cNvCxnSpPr/>
          <p:nvPr/>
        </p:nvCxnSpPr>
        <p:spPr>
          <a:xfrm>
            <a:off x="10176388" y="4011562"/>
            <a:ext cx="0" cy="4042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C135AEC-2314-1CEC-5013-4E210C9B03F7}"/>
              </a:ext>
            </a:extLst>
          </p:cNvPr>
          <p:cNvCxnSpPr/>
          <p:nvPr/>
        </p:nvCxnSpPr>
        <p:spPr>
          <a:xfrm>
            <a:off x="10545099" y="4999702"/>
            <a:ext cx="0" cy="4042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9" name="Table 9">
            <a:extLst>
              <a:ext uri="{FF2B5EF4-FFF2-40B4-BE49-F238E27FC236}">
                <a16:creationId xmlns:a16="http://schemas.microsoft.com/office/drawing/2014/main" id="{11E6943E-0388-52BC-513D-A05EEE6280A4}"/>
              </a:ext>
            </a:extLst>
          </p:cNvPr>
          <p:cNvGraphicFramePr>
            <a:graphicFrameLocks noGrp="1"/>
          </p:cNvGraphicFramePr>
          <p:nvPr>
            <p:extLst>
              <p:ext uri="{D42A27DB-BD31-4B8C-83A1-F6EECF244321}">
                <p14:modId xmlns:p14="http://schemas.microsoft.com/office/powerpoint/2010/main" val="2679189620"/>
              </p:ext>
            </p:extLst>
          </p:nvPr>
        </p:nvGraphicFramePr>
        <p:xfrm>
          <a:off x="949960" y="3212640"/>
          <a:ext cx="7295682" cy="2743200"/>
        </p:xfrm>
        <a:graphic>
          <a:graphicData uri="http://schemas.openxmlformats.org/drawingml/2006/table">
            <a:tbl>
              <a:tblPr firstRow="1" bandRow="1">
                <a:tableStyleId>{5C22544A-7EE6-4342-B048-85BDC9FD1C3A}</a:tableStyleId>
              </a:tblPr>
              <a:tblGrid>
                <a:gridCol w="1215947">
                  <a:extLst>
                    <a:ext uri="{9D8B030D-6E8A-4147-A177-3AD203B41FA5}">
                      <a16:colId xmlns:a16="http://schemas.microsoft.com/office/drawing/2014/main" val="3308971691"/>
                    </a:ext>
                  </a:extLst>
                </a:gridCol>
                <a:gridCol w="1215947">
                  <a:extLst>
                    <a:ext uri="{9D8B030D-6E8A-4147-A177-3AD203B41FA5}">
                      <a16:colId xmlns:a16="http://schemas.microsoft.com/office/drawing/2014/main" val="4220039536"/>
                    </a:ext>
                  </a:extLst>
                </a:gridCol>
                <a:gridCol w="1215947">
                  <a:extLst>
                    <a:ext uri="{9D8B030D-6E8A-4147-A177-3AD203B41FA5}">
                      <a16:colId xmlns:a16="http://schemas.microsoft.com/office/drawing/2014/main" val="751825975"/>
                    </a:ext>
                  </a:extLst>
                </a:gridCol>
                <a:gridCol w="1153781">
                  <a:extLst>
                    <a:ext uri="{9D8B030D-6E8A-4147-A177-3AD203B41FA5}">
                      <a16:colId xmlns:a16="http://schemas.microsoft.com/office/drawing/2014/main" val="1884026445"/>
                    </a:ext>
                  </a:extLst>
                </a:gridCol>
                <a:gridCol w="1411476">
                  <a:extLst>
                    <a:ext uri="{9D8B030D-6E8A-4147-A177-3AD203B41FA5}">
                      <a16:colId xmlns:a16="http://schemas.microsoft.com/office/drawing/2014/main" val="3692486941"/>
                    </a:ext>
                  </a:extLst>
                </a:gridCol>
                <a:gridCol w="1082584">
                  <a:extLst>
                    <a:ext uri="{9D8B030D-6E8A-4147-A177-3AD203B41FA5}">
                      <a16:colId xmlns:a16="http://schemas.microsoft.com/office/drawing/2014/main" val="4067290734"/>
                    </a:ext>
                  </a:extLst>
                </a:gridCol>
              </a:tblGrid>
              <a:tr h="0">
                <a:tc>
                  <a:txBody>
                    <a:bodyPr/>
                    <a:lstStyle/>
                    <a:p>
                      <a:endParaRPr lang="fr-CA"/>
                    </a:p>
                  </a:txBody>
                  <a:tcPr/>
                </a:tc>
                <a:tc>
                  <a:txBody>
                    <a:bodyPr/>
                    <a:lstStyle/>
                    <a:p>
                      <a:r>
                        <a:rPr lang="en-US" dirty="0"/>
                        <a:t>Number pins</a:t>
                      </a:r>
                      <a:endParaRPr lang="fr-CA" dirty="0"/>
                    </a:p>
                  </a:txBody>
                  <a:tcPr/>
                </a:tc>
                <a:tc>
                  <a:txBody>
                    <a:bodyPr/>
                    <a:lstStyle/>
                    <a:p>
                      <a:r>
                        <a:rPr lang="en-US" dirty="0"/>
                        <a:t>Number notch</a:t>
                      </a:r>
                      <a:endParaRPr lang="fr-CA" dirty="0"/>
                    </a:p>
                  </a:txBody>
                  <a:tcPr/>
                </a:tc>
                <a:tc>
                  <a:txBody>
                    <a:bodyPr/>
                    <a:lstStyle/>
                    <a:p>
                      <a:r>
                        <a:rPr lang="en-US" dirty="0"/>
                        <a:t>Clock Speed</a:t>
                      </a:r>
                      <a:endParaRPr lang="fr-CA" dirty="0"/>
                    </a:p>
                  </a:txBody>
                  <a:tcPr/>
                </a:tc>
                <a:tc>
                  <a:txBody>
                    <a:bodyPr/>
                    <a:lstStyle/>
                    <a:p>
                      <a:r>
                        <a:rPr lang="en-US" dirty="0"/>
                        <a:t>DDR Speed</a:t>
                      </a:r>
                      <a:endParaRPr lang="fr-CA" dirty="0"/>
                    </a:p>
                  </a:txBody>
                  <a:tcPr/>
                </a:tc>
                <a:tc>
                  <a:txBody>
                    <a:bodyPr/>
                    <a:lstStyle/>
                    <a:p>
                      <a:r>
                        <a:rPr lang="en-US" dirty="0"/>
                        <a:t>PC Speed (in bits)</a:t>
                      </a:r>
                      <a:endParaRPr lang="fr-CA" dirty="0"/>
                    </a:p>
                  </a:txBody>
                  <a:tcPr/>
                </a:tc>
                <a:extLst>
                  <a:ext uri="{0D108BD9-81ED-4DB2-BD59-A6C34878D82A}">
                    <a16:rowId xmlns:a16="http://schemas.microsoft.com/office/drawing/2014/main" val="3062573666"/>
                  </a:ext>
                </a:extLst>
              </a:tr>
              <a:tr h="370840">
                <a:tc>
                  <a:txBody>
                    <a:bodyPr/>
                    <a:lstStyle/>
                    <a:p>
                      <a:r>
                        <a:rPr lang="en-US" dirty="0"/>
                        <a:t>SD-RAM</a:t>
                      </a:r>
                      <a:endParaRPr lang="fr-CA" dirty="0"/>
                    </a:p>
                  </a:txBody>
                  <a:tcPr/>
                </a:tc>
                <a:tc>
                  <a:txBody>
                    <a:bodyPr/>
                    <a:lstStyle/>
                    <a:p>
                      <a:r>
                        <a:rPr lang="en-US" dirty="0"/>
                        <a:t>168</a:t>
                      </a:r>
                      <a:endParaRPr lang="fr-CA" dirty="0"/>
                    </a:p>
                  </a:txBody>
                  <a:tcPr/>
                </a:tc>
                <a:tc>
                  <a:txBody>
                    <a:bodyPr/>
                    <a:lstStyle/>
                    <a:p>
                      <a:r>
                        <a:rPr lang="en-US" b="1" dirty="0"/>
                        <a:t>2</a:t>
                      </a:r>
                      <a:endParaRPr lang="fr-CA" b="1" dirty="0"/>
                    </a:p>
                  </a:txBody>
                  <a:tcPr/>
                </a:tc>
                <a:tc>
                  <a:txBody>
                    <a:bodyPr/>
                    <a:lstStyle/>
                    <a:p>
                      <a:r>
                        <a:rPr lang="en-US" b="0" dirty="0"/>
                        <a:t>100 MHz</a:t>
                      </a:r>
                      <a:endParaRPr lang="fr-CA" b="0" dirty="0"/>
                    </a:p>
                  </a:txBody>
                  <a:tcPr/>
                </a:tc>
                <a:tc>
                  <a:txBody>
                    <a:bodyPr/>
                    <a:lstStyle/>
                    <a:p>
                      <a:r>
                        <a:rPr lang="en-US" dirty="0"/>
                        <a:t>SD-100</a:t>
                      </a:r>
                      <a:endParaRPr lang="fr-CA" dirty="0"/>
                    </a:p>
                  </a:txBody>
                  <a:tcPr/>
                </a:tc>
                <a:tc>
                  <a:txBody>
                    <a:bodyPr/>
                    <a:lstStyle/>
                    <a:p>
                      <a:r>
                        <a:rPr lang="en-US" dirty="0"/>
                        <a:t>PC-800</a:t>
                      </a:r>
                      <a:endParaRPr lang="fr-CA" dirty="0"/>
                    </a:p>
                  </a:txBody>
                  <a:tcPr/>
                </a:tc>
                <a:extLst>
                  <a:ext uri="{0D108BD9-81ED-4DB2-BD59-A6C34878D82A}">
                    <a16:rowId xmlns:a16="http://schemas.microsoft.com/office/drawing/2014/main" val="559972958"/>
                  </a:ext>
                </a:extLst>
              </a:tr>
              <a:tr h="370840">
                <a:tc>
                  <a:txBody>
                    <a:bodyPr/>
                    <a:lstStyle/>
                    <a:p>
                      <a:r>
                        <a:rPr lang="en-US" dirty="0"/>
                        <a:t>DDRAM</a:t>
                      </a:r>
                      <a:endParaRPr lang="fr-CA" dirty="0"/>
                    </a:p>
                  </a:txBody>
                  <a:tcPr/>
                </a:tc>
                <a:tc>
                  <a:txBody>
                    <a:bodyPr/>
                    <a:lstStyle/>
                    <a:p>
                      <a:r>
                        <a:rPr lang="en-US" dirty="0"/>
                        <a:t>184</a:t>
                      </a:r>
                      <a:endParaRPr lang="fr-CA" dirty="0"/>
                    </a:p>
                  </a:txBody>
                  <a:tcPr/>
                </a:tc>
                <a:tc>
                  <a:txBody>
                    <a:bodyPr/>
                    <a:lstStyle/>
                    <a:p>
                      <a:r>
                        <a:rPr lang="en-US" b="0" dirty="0"/>
                        <a:t>1</a:t>
                      </a:r>
                      <a:endParaRPr lang="fr-CA" b="0" dirty="0"/>
                    </a:p>
                  </a:txBody>
                  <a:tcPr/>
                </a:tc>
                <a:tc>
                  <a:txBody>
                    <a:bodyPr/>
                    <a:lstStyle/>
                    <a:p>
                      <a:r>
                        <a:rPr lang="en-US" b="0" dirty="0"/>
                        <a:t>100 MHz</a:t>
                      </a:r>
                      <a:endParaRPr lang="fr-CA" b="0" dirty="0"/>
                    </a:p>
                  </a:txBody>
                  <a:tcPr/>
                </a:tc>
                <a:tc>
                  <a:txBody>
                    <a:bodyPr/>
                    <a:lstStyle/>
                    <a:p>
                      <a:r>
                        <a:rPr lang="en-US" dirty="0"/>
                        <a:t>DDR-200</a:t>
                      </a:r>
                      <a:endParaRPr lang="fr-CA" dirty="0"/>
                    </a:p>
                  </a:txBody>
                  <a:tcPr/>
                </a:tc>
                <a:tc>
                  <a:txBody>
                    <a:bodyPr/>
                    <a:lstStyle/>
                    <a:p>
                      <a:r>
                        <a:rPr lang="en-US" dirty="0"/>
                        <a:t>PC-1600</a:t>
                      </a:r>
                      <a:endParaRPr lang="fr-CA" dirty="0"/>
                    </a:p>
                  </a:txBody>
                  <a:tcPr/>
                </a:tc>
                <a:extLst>
                  <a:ext uri="{0D108BD9-81ED-4DB2-BD59-A6C34878D82A}">
                    <a16:rowId xmlns:a16="http://schemas.microsoft.com/office/drawing/2014/main" val="3854738508"/>
                  </a:ext>
                </a:extLst>
              </a:tr>
              <a:tr h="370840">
                <a:tc>
                  <a:txBody>
                    <a:bodyPr/>
                    <a:lstStyle/>
                    <a:p>
                      <a:r>
                        <a:rPr lang="en-US" dirty="0"/>
                        <a:t>DDR2</a:t>
                      </a:r>
                      <a:endParaRPr lang="fr-CA" dirty="0"/>
                    </a:p>
                  </a:txBody>
                  <a:tcPr/>
                </a:tc>
                <a:tc>
                  <a:txBody>
                    <a:bodyPr/>
                    <a:lstStyle/>
                    <a:p>
                      <a:r>
                        <a:rPr lang="en-US" dirty="0"/>
                        <a:t>240</a:t>
                      </a:r>
                      <a:endParaRPr lang="fr-CA" dirty="0"/>
                    </a:p>
                  </a:txBody>
                  <a:tcPr/>
                </a:tc>
                <a:tc>
                  <a:txBody>
                    <a:bodyPr/>
                    <a:lstStyle/>
                    <a:p>
                      <a:r>
                        <a:rPr lang="en-US" b="0" dirty="0"/>
                        <a:t>1</a:t>
                      </a:r>
                      <a:endParaRPr lang="fr-CA" b="0" dirty="0"/>
                    </a:p>
                  </a:txBody>
                  <a:tcPr/>
                </a:tc>
                <a:tc>
                  <a:txBody>
                    <a:bodyPr/>
                    <a:lstStyle/>
                    <a:p>
                      <a:r>
                        <a:rPr lang="en-US" b="0" dirty="0"/>
                        <a:t>100 MHz</a:t>
                      </a:r>
                      <a:endParaRPr lang="fr-CA" b="0" dirty="0"/>
                    </a:p>
                  </a:txBody>
                  <a:tcPr/>
                </a:tc>
                <a:tc>
                  <a:txBody>
                    <a:bodyPr/>
                    <a:lstStyle/>
                    <a:p>
                      <a:r>
                        <a:rPr lang="en-US" dirty="0"/>
                        <a:t>DDR2-400</a:t>
                      </a:r>
                      <a:endParaRPr lang="fr-CA" dirty="0"/>
                    </a:p>
                  </a:txBody>
                  <a:tcPr/>
                </a:tc>
                <a:tc>
                  <a:txBody>
                    <a:bodyPr/>
                    <a:lstStyle/>
                    <a:p>
                      <a:r>
                        <a:rPr lang="en-US" dirty="0"/>
                        <a:t>PC2-3200</a:t>
                      </a:r>
                      <a:endParaRPr lang="fr-CA" dirty="0"/>
                    </a:p>
                  </a:txBody>
                  <a:tcPr/>
                </a:tc>
                <a:extLst>
                  <a:ext uri="{0D108BD9-81ED-4DB2-BD59-A6C34878D82A}">
                    <a16:rowId xmlns:a16="http://schemas.microsoft.com/office/drawing/2014/main" val="2150065532"/>
                  </a:ext>
                </a:extLst>
              </a:tr>
              <a:tr h="370840">
                <a:tc>
                  <a:txBody>
                    <a:bodyPr/>
                    <a:lstStyle/>
                    <a:p>
                      <a:r>
                        <a:rPr lang="en-US" dirty="0"/>
                        <a:t>DDR3</a:t>
                      </a:r>
                      <a:endParaRPr lang="fr-CA" dirty="0"/>
                    </a:p>
                  </a:txBody>
                  <a:tcPr/>
                </a:tc>
                <a:tc>
                  <a:txBody>
                    <a:bodyPr/>
                    <a:lstStyle/>
                    <a:p>
                      <a:r>
                        <a:rPr lang="en-US" dirty="0"/>
                        <a:t>240</a:t>
                      </a:r>
                      <a:endParaRPr lang="fr-CA" dirty="0"/>
                    </a:p>
                  </a:txBody>
                  <a:tcPr/>
                </a:tc>
                <a:tc>
                  <a:txBody>
                    <a:bodyPr/>
                    <a:lstStyle/>
                    <a:p>
                      <a:r>
                        <a:rPr lang="en-US" b="0" dirty="0"/>
                        <a:t>1</a:t>
                      </a:r>
                      <a:endParaRPr lang="fr-CA" b="0" dirty="0"/>
                    </a:p>
                  </a:txBody>
                  <a:tcPr/>
                </a:tc>
                <a:tc>
                  <a:txBody>
                    <a:bodyPr/>
                    <a:lstStyle/>
                    <a:p>
                      <a:r>
                        <a:rPr lang="en-US" b="0" dirty="0"/>
                        <a:t>100 MHz</a:t>
                      </a:r>
                      <a:endParaRPr lang="fr-CA" b="0" dirty="0"/>
                    </a:p>
                  </a:txBody>
                  <a:tcPr/>
                </a:tc>
                <a:tc>
                  <a:txBody>
                    <a:bodyPr/>
                    <a:lstStyle/>
                    <a:p>
                      <a:r>
                        <a:rPr lang="en-US" dirty="0"/>
                        <a:t>DDR3-800</a:t>
                      </a:r>
                      <a:endParaRPr lang="fr-CA" dirty="0"/>
                    </a:p>
                  </a:txBody>
                  <a:tcPr/>
                </a:tc>
                <a:tc>
                  <a:txBody>
                    <a:bodyPr/>
                    <a:lstStyle/>
                    <a:p>
                      <a:r>
                        <a:rPr lang="en-US" dirty="0"/>
                        <a:t>PC3-6400</a:t>
                      </a:r>
                      <a:endParaRPr lang="fr-CA" dirty="0"/>
                    </a:p>
                  </a:txBody>
                  <a:tcPr/>
                </a:tc>
                <a:extLst>
                  <a:ext uri="{0D108BD9-81ED-4DB2-BD59-A6C34878D82A}">
                    <a16:rowId xmlns:a16="http://schemas.microsoft.com/office/drawing/2014/main" val="38322910"/>
                  </a:ext>
                </a:extLst>
              </a:tr>
              <a:tr h="370840">
                <a:tc>
                  <a:txBody>
                    <a:bodyPr/>
                    <a:lstStyle/>
                    <a:p>
                      <a:r>
                        <a:rPr lang="en-US" dirty="0"/>
                        <a:t>DDR4</a:t>
                      </a:r>
                      <a:endParaRPr lang="fr-CA" dirty="0"/>
                    </a:p>
                  </a:txBody>
                  <a:tcPr/>
                </a:tc>
                <a:tc>
                  <a:txBody>
                    <a:bodyPr/>
                    <a:lstStyle/>
                    <a:p>
                      <a:r>
                        <a:rPr lang="en-US" dirty="0"/>
                        <a:t>288</a:t>
                      </a:r>
                      <a:endParaRPr lang="fr-CA" dirty="0"/>
                    </a:p>
                  </a:txBody>
                  <a:tcPr/>
                </a:tc>
                <a:tc>
                  <a:txBody>
                    <a:bodyPr/>
                    <a:lstStyle/>
                    <a:p>
                      <a:r>
                        <a:rPr lang="en-US" b="0" dirty="0"/>
                        <a:t>1</a:t>
                      </a:r>
                      <a:endParaRPr lang="fr-CA" b="0" dirty="0"/>
                    </a:p>
                  </a:txBody>
                  <a:tcPr/>
                </a:tc>
                <a:tc>
                  <a:txBody>
                    <a:bodyPr/>
                    <a:lstStyle/>
                    <a:p>
                      <a:r>
                        <a:rPr lang="en-US" b="0" dirty="0"/>
                        <a:t>100 MHz</a:t>
                      </a:r>
                      <a:endParaRPr lang="fr-CA" b="0" dirty="0"/>
                    </a:p>
                  </a:txBody>
                  <a:tcPr/>
                </a:tc>
                <a:tc>
                  <a:txBody>
                    <a:bodyPr/>
                    <a:lstStyle/>
                    <a:p>
                      <a:r>
                        <a:rPr lang="en-US" dirty="0"/>
                        <a:t>DDR4-1600</a:t>
                      </a:r>
                      <a:endParaRPr lang="fr-CA" dirty="0"/>
                    </a:p>
                  </a:txBody>
                  <a:tcPr/>
                </a:tc>
                <a:tc>
                  <a:txBody>
                    <a:bodyPr/>
                    <a:lstStyle/>
                    <a:p>
                      <a:r>
                        <a:rPr lang="en-US" dirty="0"/>
                        <a:t>PC4-12800</a:t>
                      </a:r>
                      <a:endParaRPr lang="fr-CA" dirty="0"/>
                    </a:p>
                  </a:txBody>
                  <a:tcPr/>
                </a:tc>
                <a:extLst>
                  <a:ext uri="{0D108BD9-81ED-4DB2-BD59-A6C34878D82A}">
                    <a16:rowId xmlns:a16="http://schemas.microsoft.com/office/drawing/2014/main" val="1831356548"/>
                  </a:ext>
                </a:extLst>
              </a:tr>
              <a:tr h="370840">
                <a:tc>
                  <a:txBody>
                    <a:bodyPr/>
                    <a:lstStyle/>
                    <a:p>
                      <a:r>
                        <a:rPr lang="en-US" dirty="0"/>
                        <a:t>DDR5</a:t>
                      </a:r>
                      <a:endParaRPr lang="fr-CA" dirty="0"/>
                    </a:p>
                  </a:txBody>
                  <a:tcPr/>
                </a:tc>
                <a:tc>
                  <a:txBody>
                    <a:bodyPr/>
                    <a:lstStyle/>
                    <a:p>
                      <a:r>
                        <a:rPr lang="en-US" dirty="0"/>
                        <a:t>288</a:t>
                      </a:r>
                      <a:endParaRPr lang="fr-CA" dirty="0"/>
                    </a:p>
                  </a:txBody>
                  <a:tcPr/>
                </a:tc>
                <a:tc>
                  <a:txBody>
                    <a:bodyPr/>
                    <a:lstStyle/>
                    <a:p>
                      <a:r>
                        <a:rPr lang="en-US" b="0" dirty="0"/>
                        <a:t>1</a:t>
                      </a:r>
                      <a:endParaRPr lang="fr-CA" b="0" dirty="0"/>
                    </a:p>
                  </a:txBody>
                  <a:tcPr/>
                </a:tc>
                <a:tc>
                  <a:txBody>
                    <a:bodyPr/>
                    <a:lstStyle/>
                    <a:p>
                      <a:r>
                        <a:rPr lang="en-US" b="0" dirty="0"/>
                        <a:t>100 MHz</a:t>
                      </a:r>
                      <a:endParaRPr lang="fr-CA" b="0" dirty="0"/>
                    </a:p>
                  </a:txBody>
                  <a:tcPr/>
                </a:tc>
                <a:tc>
                  <a:txBody>
                    <a:bodyPr/>
                    <a:lstStyle/>
                    <a:p>
                      <a:r>
                        <a:rPr lang="en-US" dirty="0"/>
                        <a:t>DDR5-3200</a:t>
                      </a:r>
                      <a:endParaRPr lang="fr-CA" dirty="0"/>
                    </a:p>
                  </a:txBody>
                  <a:tcPr/>
                </a:tc>
                <a:tc>
                  <a:txBody>
                    <a:bodyPr/>
                    <a:lstStyle/>
                    <a:p>
                      <a:r>
                        <a:rPr lang="en-US" dirty="0"/>
                        <a:t>PC5-25600</a:t>
                      </a:r>
                      <a:endParaRPr lang="fr-CA" dirty="0"/>
                    </a:p>
                  </a:txBody>
                  <a:tcPr/>
                </a:tc>
                <a:extLst>
                  <a:ext uri="{0D108BD9-81ED-4DB2-BD59-A6C34878D82A}">
                    <a16:rowId xmlns:a16="http://schemas.microsoft.com/office/drawing/2014/main" val="3580081739"/>
                  </a:ext>
                </a:extLst>
              </a:tr>
            </a:tbl>
          </a:graphicData>
        </a:graphic>
      </p:graphicFrame>
    </p:spTree>
    <p:extLst>
      <p:ext uri="{BB962C8B-B14F-4D97-AF65-F5344CB8AC3E}">
        <p14:creationId xmlns:p14="http://schemas.microsoft.com/office/powerpoint/2010/main" val="11405696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72D7E-98A6-6554-1386-5B916EC0704D}"/>
              </a:ext>
            </a:extLst>
          </p:cNvPr>
          <p:cNvSpPr>
            <a:spLocks noGrp="1"/>
          </p:cNvSpPr>
          <p:nvPr>
            <p:ph type="title"/>
          </p:nvPr>
        </p:nvSpPr>
        <p:spPr/>
        <p:txBody>
          <a:bodyPr/>
          <a:lstStyle/>
          <a:p>
            <a:r>
              <a:rPr lang="en-US" dirty="0"/>
              <a:t>2) RAM Capacity </a:t>
            </a:r>
            <a:endParaRPr lang="fr-CA" dirty="0"/>
          </a:p>
        </p:txBody>
      </p:sp>
      <p:sp>
        <p:nvSpPr>
          <p:cNvPr id="3" name="Text Placeholder 2">
            <a:extLst>
              <a:ext uri="{FF2B5EF4-FFF2-40B4-BE49-F238E27FC236}">
                <a16:creationId xmlns:a16="http://schemas.microsoft.com/office/drawing/2014/main" id="{7043B0CF-1E57-3CE9-425B-798D2661C00A}"/>
              </a:ext>
            </a:extLst>
          </p:cNvPr>
          <p:cNvSpPr>
            <a:spLocks noGrp="1"/>
          </p:cNvSpPr>
          <p:nvPr>
            <p:ph type="body" idx="1"/>
          </p:nvPr>
        </p:nvSpPr>
        <p:spPr>
          <a:xfrm>
            <a:off x="838200" y="1825625"/>
            <a:ext cx="7284720" cy="4351338"/>
          </a:xfrm>
        </p:spPr>
        <p:txBody>
          <a:bodyPr/>
          <a:lstStyle/>
          <a:p>
            <a:r>
              <a:rPr lang="en-US" dirty="0"/>
              <a:t>Every Stick of a RAM has a capacity (in GB) which is the amount of information that the RAM can store. </a:t>
            </a:r>
          </a:p>
          <a:p>
            <a:r>
              <a:rPr lang="en-US" dirty="0"/>
              <a:t>The capacity depends on the size of the chips (1Gb, 4Gb, 16Gb, </a:t>
            </a:r>
            <a:r>
              <a:rPr lang="en-US" dirty="0" err="1"/>
              <a:t>etc</a:t>
            </a:r>
            <a:r>
              <a:rPr lang="en-US" dirty="0"/>
              <a:t>)</a:t>
            </a:r>
          </a:p>
          <a:p>
            <a:r>
              <a:rPr lang="en-US" dirty="0"/>
              <a:t>The capacity depends if the RAM is SIMM or DIMM</a:t>
            </a:r>
            <a:endParaRPr lang="fr-CA" dirty="0"/>
          </a:p>
        </p:txBody>
      </p:sp>
      <p:pic>
        <p:nvPicPr>
          <p:cNvPr id="6146" name="Picture 2" descr="Free memory chip ram vector">
            <a:extLst>
              <a:ext uri="{FF2B5EF4-FFF2-40B4-BE49-F238E27FC236}">
                <a16:creationId xmlns:a16="http://schemas.microsoft.com/office/drawing/2014/main" id="{86037ABF-D05A-670C-94DC-17C9EC4B6F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000" b="18776"/>
          <a:stretch/>
        </p:blipFill>
        <p:spPr bwMode="auto">
          <a:xfrm>
            <a:off x="8854440" y="757237"/>
            <a:ext cx="2926080" cy="339525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D472AD5E-9288-51CD-FF3B-DA508EF97354}"/>
              </a:ext>
            </a:extLst>
          </p:cNvPr>
          <p:cNvCxnSpPr>
            <a:cxnSpLocks/>
          </p:cNvCxnSpPr>
          <p:nvPr/>
        </p:nvCxnSpPr>
        <p:spPr>
          <a:xfrm flipV="1">
            <a:off x="8229600" y="3002280"/>
            <a:ext cx="1341120" cy="5638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76080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61323-A185-7DA8-05D5-46933F046F13}"/>
              </a:ext>
            </a:extLst>
          </p:cNvPr>
          <p:cNvSpPr>
            <a:spLocks noGrp="1"/>
          </p:cNvSpPr>
          <p:nvPr>
            <p:ph type="title"/>
          </p:nvPr>
        </p:nvSpPr>
        <p:spPr/>
        <p:txBody>
          <a:bodyPr/>
          <a:lstStyle/>
          <a:p>
            <a:r>
              <a:rPr lang="en-US" dirty="0"/>
              <a:t>Serial Presence Detect (SPD)</a:t>
            </a:r>
            <a:endParaRPr lang="fr-CA" dirty="0"/>
          </a:p>
        </p:txBody>
      </p:sp>
      <p:sp>
        <p:nvSpPr>
          <p:cNvPr id="3" name="Text Placeholder 2">
            <a:extLst>
              <a:ext uri="{FF2B5EF4-FFF2-40B4-BE49-F238E27FC236}">
                <a16:creationId xmlns:a16="http://schemas.microsoft.com/office/drawing/2014/main" id="{492AA3A6-352D-BDD1-2CF3-26AB7A405077}"/>
              </a:ext>
            </a:extLst>
          </p:cNvPr>
          <p:cNvSpPr>
            <a:spLocks noGrp="1"/>
          </p:cNvSpPr>
          <p:nvPr>
            <p:ph type="body" idx="1"/>
          </p:nvPr>
        </p:nvSpPr>
        <p:spPr>
          <a:xfrm>
            <a:off x="838201" y="1825625"/>
            <a:ext cx="5835316" cy="4351338"/>
          </a:xfrm>
        </p:spPr>
        <p:txBody>
          <a:bodyPr/>
          <a:lstStyle/>
          <a:p>
            <a:r>
              <a:rPr lang="en-US" dirty="0"/>
              <a:t>How can we get all the specs of currently installed RAM sticks?</a:t>
            </a:r>
          </a:p>
          <a:p>
            <a:r>
              <a:rPr lang="en-US" dirty="0"/>
              <a:t>SPD chip which allows the system to query the RAM stick.</a:t>
            </a:r>
          </a:p>
          <a:p>
            <a:r>
              <a:rPr lang="en-US" dirty="0"/>
              <a:t>CPU-Z program is able to speak to the SPD to get all the specs of the RAM without you having to open your PC.</a:t>
            </a:r>
            <a:endParaRPr lang="fr-CA" dirty="0"/>
          </a:p>
        </p:txBody>
      </p:sp>
      <p:pic>
        <p:nvPicPr>
          <p:cNvPr id="4" name="Picture 2" descr="Types of RAM - An Overview Guide to PC Memory">
            <a:extLst>
              <a:ext uri="{FF2B5EF4-FFF2-40B4-BE49-F238E27FC236}">
                <a16:creationId xmlns:a16="http://schemas.microsoft.com/office/drawing/2014/main" id="{2A497DC2-BABD-0954-94C4-CF6EDA6597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7660"/>
          <a:stretch/>
        </p:blipFill>
        <p:spPr bwMode="auto">
          <a:xfrm>
            <a:off x="7106653" y="1825625"/>
            <a:ext cx="4443664" cy="4482576"/>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0B161452-ADD1-5884-C6E8-7D81D3637313}"/>
              </a:ext>
            </a:extLst>
          </p:cNvPr>
          <p:cNvSpPr/>
          <p:nvPr/>
        </p:nvSpPr>
        <p:spPr>
          <a:xfrm>
            <a:off x="9842894" y="2662518"/>
            <a:ext cx="578578" cy="76648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6" name="Oval 5">
            <a:extLst>
              <a:ext uri="{FF2B5EF4-FFF2-40B4-BE49-F238E27FC236}">
                <a16:creationId xmlns:a16="http://schemas.microsoft.com/office/drawing/2014/main" id="{74942681-15E1-D082-6B5A-6DB02937C319}"/>
              </a:ext>
            </a:extLst>
          </p:cNvPr>
          <p:cNvSpPr/>
          <p:nvPr/>
        </p:nvSpPr>
        <p:spPr>
          <a:xfrm>
            <a:off x="8852294" y="4926107"/>
            <a:ext cx="578578" cy="76648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7466668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982A1-1F30-5EA4-B653-8B21BB4E69D2}"/>
              </a:ext>
            </a:extLst>
          </p:cNvPr>
          <p:cNvSpPr>
            <a:spLocks noGrp="1"/>
          </p:cNvSpPr>
          <p:nvPr>
            <p:ph type="title"/>
          </p:nvPr>
        </p:nvSpPr>
        <p:spPr/>
        <p:txBody>
          <a:bodyPr/>
          <a:lstStyle/>
          <a:p>
            <a:r>
              <a:rPr lang="en-US" dirty="0"/>
              <a:t>2) RAM Capacity: SIMM vs DIMM</a:t>
            </a:r>
            <a:endParaRPr lang="fr-CA" dirty="0"/>
          </a:p>
        </p:txBody>
      </p:sp>
      <p:sp>
        <p:nvSpPr>
          <p:cNvPr id="4" name="Text Placeholder 3">
            <a:extLst>
              <a:ext uri="{FF2B5EF4-FFF2-40B4-BE49-F238E27FC236}">
                <a16:creationId xmlns:a16="http://schemas.microsoft.com/office/drawing/2014/main" id="{2E9C2BE1-A960-2217-1B66-8E547DD6D0D5}"/>
              </a:ext>
            </a:extLst>
          </p:cNvPr>
          <p:cNvSpPr>
            <a:spLocks noGrp="1"/>
          </p:cNvSpPr>
          <p:nvPr>
            <p:ph type="body" idx="1"/>
          </p:nvPr>
        </p:nvSpPr>
        <p:spPr>
          <a:xfrm>
            <a:off x="838200" y="1825625"/>
            <a:ext cx="5257800" cy="4351338"/>
          </a:xfrm>
        </p:spPr>
        <p:txBody>
          <a:bodyPr/>
          <a:lstStyle/>
          <a:p>
            <a:r>
              <a:rPr lang="en-US" dirty="0"/>
              <a:t>SIMM (Single Sided)</a:t>
            </a:r>
            <a:endParaRPr lang="fr-CA" dirty="0"/>
          </a:p>
        </p:txBody>
      </p:sp>
      <p:pic>
        <p:nvPicPr>
          <p:cNvPr id="6" name="Picture 5">
            <a:extLst>
              <a:ext uri="{FF2B5EF4-FFF2-40B4-BE49-F238E27FC236}">
                <a16:creationId xmlns:a16="http://schemas.microsoft.com/office/drawing/2014/main" id="{126F7A1C-9C61-F6D4-0AD4-C8D5333D661A}"/>
              </a:ext>
            </a:extLst>
          </p:cNvPr>
          <p:cNvPicPr>
            <a:picLocks noChangeAspect="1"/>
          </p:cNvPicPr>
          <p:nvPr/>
        </p:nvPicPr>
        <p:blipFill rotWithShape="1">
          <a:blip r:embed="rId2"/>
          <a:srcRect t="38219"/>
          <a:stretch/>
        </p:blipFill>
        <p:spPr>
          <a:xfrm>
            <a:off x="838200" y="4876800"/>
            <a:ext cx="4807375" cy="1415257"/>
          </a:xfrm>
          <a:prstGeom prst="rect">
            <a:avLst/>
          </a:prstGeom>
        </p:spPr>
      </p:pic>
      <p:sp>
        <p:nvSpPr>
          <p:cNvPr id="9" name="TextBox 8">
            <a:extLst>
              <a:ext uri="{FF2B5EF4-FFF2-40B4-BE49-F238E27FC236}">
                <a16:creationId xmlns:a16="http://schemas.microsoft.com/office/drawing/2014/main" id="{899E6A4F-D097-FE69-0216-2E21D2F61DA2}"/>
              </a:ext>
            </a:extLst>
          </p:cNvPr>
          <p:cNvSpPr txBox="1"/>
          <p:nvPr/>
        </p:nvSpPr>
        <p:spPr>
          <a:xfrm>
            <a:off x="6096000" y="1825625"/>
            <a:ext cx="5372100" cy="6093976"/>
          </a:xfrm>
          <a:prstGeom prst="rect">
            <a:avLst/>
          </a:prstGeom>
          <a:noFill/>
        </p:spPr>
        <p:txBody>
          <a:bodyPr wrap="square">
            <a:spAutoFit/>
          </a:bodyPr>
          <a:lstStyle/>
          <a:p>
            <a:pPr marL="457200" indent="-457200">
              <a:buFont typeface="Arial" panose="020B0604020202020204" pitchFamily="34" charset="0"/>
              <a:buChar char="•"/>
            </a:pPr>
            <a:r>
              <a:rPr lang="en-US" sz="3000" dirty="0">
                <a:latin typeface="Quattrocento Sans" panose="020B0502050000020003" pitchFamily="34" charset="0"/>
              </a:rPr>
              <a:t>DIMM (Double Sided RAM)</a:t>
            </a:r>
          </a:p>
          <a:p>
            <a:pPr marL="457200" indent="-457200">
              <a:buFont typeface="Arial" panose="020B0604020202020204" pitchFamily="34" charset="0"/>
              <a:buChar char="•"/>
            </a:pPr>
            <a:r>
              <a:rPr lang="en-US" sz="3000" dirty="0">
                <a:latin typeface="Quattrocento Sans" panose="020B0502050000020003" pitchFamily="34" charset="0"/>
              </a:rPr>
              <a:t>This allows the memory to be doubled on each side of the RAM stick 2Gb, 8Gb, …</a:t>
            </a:r>
          </a:p>
          <a:p>
            <a:pPr marL="457200" indent="-457200">
              <a:buFont typeface="Arial" panose="020B0604020202020204" pitchFamily="34" charset="0"/>
              <a:buChar char="•"/>
            </a:pPr>
            <a:endParaRPr lang="en-US" sz="3000" dirty="0">
              <a:latin typeface="Quattrocento Sans" panose="020B0502050000020003" pitchFamily="34" charset="0"/>
            </a:endParaRPr>
          </a:p>
          <a:p>
            <a:pPr marL="457200" indent="-457200">
              <a:buFont typeface="Arial" panose="020B0604020202020204" pitchFamily="34" charset="0"/>
              <a:buChar char="•"/>
            </a:pPr>
            <a:endParaRPr lang="en-US" sz="3000" dirty="0">
              <a:latin typeface="Quattrocento Sans" panose="020B0502050000020003" pitchFamily="34" charset="0"/>
            </a:endParaRPr>
          </a:p>
          <a:p>
            <a:pPr marL="457200" indent="-457200">
              <a:buFont typeface="Arial" panose="020B0604020202020204" pitchFamily="34" charset="0"/>
              <a:buChar char="•"/>
            </a:pPr>
            <a:endParaRPr lang="en-US" sz="3000" dirty="0">
              <a:latin typeface="Quattrocento Sans" panose="020B0502050000020003" pitchFamily="34" charset="0"/>
            </a:endParaRPr>
          </a:p>
          <a:p>
            <a:pPr marL="457200" indent="-457200">
              <a:buFont typeface="Arial" panose="020B0604020202020204" pitchFamily="34" charset="0"/>
              <a:buChar char="•"/>
            </a:pPr>
            <a:endParaRPr lang="en-US" sz="3000" dirty="0">
              <a:latin typeface="Quattrocento Sans" panose="020B0502050000020003" pitchFamily="34" charset="0"/>
            </a:endParaRPr>
          </a:p>
          <a:p>
            <a:pPr marL="457200" indent="-457200">
              <a:buFont typeface="Arial" panose="020B0604020202020204" pitchFamily="34" charset="0"/>
              <a:buChar char="•"/>
            </a:pPr>
            <a:endParaRPr lang="en-US" sz="3000" dirty="0">
              <a:latin typeface="Quattrocento Sans" panose="020B0502050000020003" pitchFamily="34" charset="0"/>
            </a:endParaRPr>
          </a:p>
          <a:p>
            <a:pPr marL="457200" indent="-457200">
              <a:buFont typeface="Arial" panose="020B0604020202020204" pitchFamily="34" charset="0"/>
              <a:buChar char="•"/>
            </a:pPr>
            <a:endParaRPr lang="en-US" sz="3000" dirty="0">
              <a:latin typeface="Quattrocento Sans" panose="020B0502050000020003" pitchFamily="34" charset="0"/>
            </a:endParaRPr>
          </a:p>
          <a:p>
            <a:pPr marL="457200" indent="-457200">
              <a:buFont typeface="Arial" panose="020B0604020202020204" pitchFamily="34" charset="0"/>
              <a:buChar char="•"/>
            </a:pPr>
            <a:endParaRPr lang="en-US" sz="3000" dirty="0">
              <a:latin typeface="Quattrocento Sans" panose="020B0502050000020003" pitchFamily="34" charset="0"/>
            </a:endParaRPr>
          </a:p>
          <a:p>
            <a:pPr marL="457200" indent="-457200">
              <a:buFont typeface="Arial" panose="020B0604020202020204" pitchFamily="34" charset="0"/>
              <a:buChar char="•"/>
            </a:pPr>
            <a:endParaRPr lang="en-US" sz="3000" dirty="0">
              <a:latin typeface="Quattrocento Sans" panose="020B0502050000020003" pitchFamily="34" charset="0"/>
            </a:endParaRPr>
          </a:p>
          <a:p>
            <a:pPr marL="457200" indent="-457200">
              <a:buFont typeface="Arial" panose="020B0604020202020204" pitchFamily="34" charset="0"/>
              <a:buChar char="•"/>
            </a:pPr>
            <a:endParaRPr lang="fr-CA" sz="3000" dirty="0">
              <a:latin typeface="Quattrocento Sans" panose="020B0502050000020003" pitchFamily="34" charset="0"/>
            </a:endParaRPr>
          </a:p>
        </p:txBody>
      </p:sp>
      <p:pic>
        <p:nvPicPr>
          <p:cNvPr id="12" name="Picture 11">
            <a:extLst>
              <a:ext uri="{FF2B5EF4-FFF2-40B4-BE49-F238E27FC236}">
                <a16:creationId xmlns:a16="http://schemas.microsoft.com/office/drawing/2014/main" id="{75FFA48B-320D-E924-7291-5911EF578EE7}"/>
              </a:ext>
            </a:extLst>
          </p:cNvPr>
          <p:cNvPicPr>
            <a:picLocks noChangeAspect="1"/>
          </p:cNvPicPr>
          <p:nvPr/>
        </p:nvPicPr>
        <p:blipFill rotWithShape="1">
          <a:blip r:embed="rId3"/>
          <a:srcRect r="2378" b="1873"/>
          <a:stretch/>
        </p:blipFill>
        <p:spPr>
          <a:xfrm>
            <a:off x="6660723" y="3924473"/>
            <a:ext cx="4807375" cy="1491828"/>
          </a:xfrm>
          <a:prstGeom prst="trapezoid">
            <a:avLst>
              <a:gd name="adj" fmla="val 0"/>
            </a:avLst>
          </a:prstGeom>
        </p:spPr>
      </p:pic>
      <p:pic>
        <p:nvPicPr>
          <p:cNvPr id="13" name="Picture 12">
            <a:extLst>
              <a:ext uri="{FF2B5EF4-FFF2-40B4-BE49-F238E27FC236}">
                <a16:creationId xmlns:a16="http://schemas.microsoft.com/office/drawing/2014/main" id="{D3FB9442-3AE8-767B-54AA-62A1A989D567}"/>
              </a:ext>
            </a:extLst>
          </p:cNvPr>
          <p:cNvPicPr>
            <a:picLocks noChangeAspect="1"/>
          </p:cNvPicPr>
          <p:nvPr/>
        </p:nvPicPr>
        <p:blipFill rotWithShape="1">
          <a:blip r:embed="rId4"/>
          <a:srcRect b="44484"/>
          <a:stretch/>
        </p:blipFill>
        <p:spPr>
          <a:xfrm>
            <a:off x="6660723" y="5284221"/>
            <a:ext cx="4807375" cy="1271746"/>
          </a:xfrm>
          <a:prstGeom prst="parallelogram">
            <a:avLst>
              <a:gd name="adj" fmla="val 0"/>
            </a:avLst>
          </a:prstGeom>
        </p:spPr>
      </p:pic>
    </p:spTree>
    <p:extLst>
      <p:ext uri="{BB962C8B-B14F-4D97-AF65-F5344CB8AC3E}">
        <p14:creationId xmlns:p14="http://schemas.microsoft.com/office/powerpoint/2010/main" val="3351208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ea8b549fe7_0_5"/>
          <p:cNvSpPr txBox="1">
            <a:spLocks noGrp="1"/>
          </p:cNvSpPr>
          <p:nvPr>
            <p:ph type="title"/>
          </p:nvPr>
        </p:nvSpPr>
        <p:spPr>
          <a:xfrm>
            <a:off x="609600" y="1"/>
            <a:ext cx="10744200" cy="1228500"/>
          </a:xfrm>
          <a:prstGeom prst="rect">
            <a:avLst/>
          </a:prstGeom>
          <a:noFill/>
          <a:ln>
            <a:noFill/>
          </a:ln>
        </p:spPr>
        <p:txBody>
          <a:bodyPr spcFirstLastPara="1" wrap="square" lIns="91425" tIns="45700" rIns="91425" bIns="45700" anchor="b" anchorCtr="0">
            <a:normAutofit/>
          </a:bodyPr>
          <a:lstStyle/>
          <a:p>
            <a:r>
              <a:rPr lang="en-CA"/>
              <a:t>The chipset</a:t>
            </a:r>
            <a:endParaRPr/>
          </a:p>
        </p:txBody>
      </p:sp>
      <p:pic>
        <p:nvPicPr>
          <p:cNvPr id="169" name="Google Shape;169;gea8b549fe7_0_5"/>
          <p:cNvPicPr preferRelativeResize="0"/>
          <p:nvPr/>
        </p:nvPicPr>
        <p:blipFill rotWithShape="1">
          <a:blip r:embed="rId3">
            <a:alphaModFix/>
          </a:blip>
          <a:srcRect/>
          <a:stretch/>
        </p:blipFill>
        <p:spPr>
          <a:xfrm>
            <a:off x="2876534" y="1501451"/>
            <a:ext cx="6438900" cy="4787900"/>
          </a:xfrm>
          <a:prstGeom prst="rect">
            <a:avLst/>
          </a:prstGeom>
          <a:noFill/>
          <a:ln>
            <a:noFill/>
          </a:ln>
        </p:spPr>
      </p:pic>
    </p:spTree>
    <p:extLst>
      <p:ext uri="{BB962C8B-B14F-4D97-AF65-F5344CB8AC3E}">
        <p14:creationId xmlns:p14="http://schemas.microsoft.com/office/powerpoint/2010/main" val="11995779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40041-8A77-1C15-A0AE-47C6691CC3BE}"/>
              </a:ext>
            </a:extLst>
          </p:cNvPr>
          <p:cNvSpPr>
            <a:spLocks noGrp="1"/>
          </p:cNvSpPr>
          <p:nvPr>
            <p:ph type="title"/>
          </p:nvPr>
        </p:nvSpPr>
        <p:spPr/>
        <p:txBody>
          <a:bodyPr/>
          <a:lstStyle/>
          <a:p>
            <a:r>
              <a:rPr lang="en-US" dirty="0"/>
              <a:t>3) RAM Channel</a:t>
            </a:r>
            <a:endParaRPr lang="fr-CA" dirty="0"/>
          </a:p>
        </p:txBody>
      </p:sp>
      <p:sp>
        <p:nvSpPr>
          <p:cNvPr id="3" name="Text Placeholder 2">
            <a:extLst>
              <a:ext uri="{FF2B5EF4-FFF2-40B4-BE49-F238E27FC236}">
                <a16:creationId xmlns:a16="http://schemas.microsoft.com/office/drawing/2014/main" id="{4C6C7F66-4437-1845-9323-B6BE8DE4E57E}"/>
              </a:ext>
            </a:extLst>
          </p:cNvPr>
          <p:cNvSpPr>
            <a:spLocks noGrp="1"/>
          </p:cNvSpPr>
          <p:nvPr>
            <p:ph type="body" idx="1"/>
          </p:nvPr>
        </p:nvSpPr>
        <p:spPr>
          <a:xfrm>
            <a:off x="392309" y="1501534"/>
            <a:ext cx="10961491" cy="4828928"/>
          </a:xfrm>
        </p:spPr>
        <p:txBody>
          <a:bodyPr/>
          <a:lstStyle/>
          <a:p>
            <a:r>
              <a:rPr lang="en-US" dirty="0"/>
              <a:t>Motherboards have limited RAM slots: usually 2 RAM slots, or 4 RAM slots </a:t>
            </a:r>
          </a:p>
          <a:p>
            <a:r>
              <a:rPr lang="en-US" dirty="0"/>
              <a:t>RAM is almost always sold in pairs of RAM Sticks</a:t>
            </a:r>
          </a:p>
          <a:p>
            <a:r>
              <a:rPr lang="en-US" dirty="0"/>
              <a:t>The Motherboards support channels (1 channel, 2 channels)</a:t>
            </a:r>
          </a:p>
          <a:p>
            <a:r>
              <a:rPr lang="en-US" dirty="0"/>
              <a:t>RAM should be identical in the </a:t>
            </a:r>
          </a:p>
          <a:p>
            <a:pPr marL="38100" indent="0">
              <a:buNone/>
            </a:pPr>
            <a:r>
              <a:rPr lang="en-US" dirty="0"/>
              <a:t>same channel</a:t>
            </a:r>
          </a:p>
          <a:p>
            <a:endParaRPr lang="en-US" dirty="0"/>
          </a:p>
        </p:txBody>
      </p:sp>
      <p:pic>
        <p:nvPicPr>
          <p:cNvPr id="8196" name="Picture 4" descr="RAM Dual Channel Enabled vs. Disabled vs. Single Channel Gaming - YouTube">
            <a:extLst>
              <a:ext uri="{FF2B5EF4-FFF2-40B4-BE49-F238E27FC236}">
                <a16:creationId xmlns:a16="http://schemas.microsoft.com/office/drawing/2014/main" id="{BCF78F4B-45CC-A63D-4EBE-E66312C7F6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9610" y="3601914"/>
            <a:ext cx="5360081" cy="30016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3978B9A-750A-1A45-CF4B-BF258A8AE83D}"/>
              </a:ext>
            </a:extLst>
          </p:cNvPr>
          <p:cNvSpPr txBox="1"/>
          <p:nvPr/>
        </p:nvSpPr>
        <p:spPr>
          <a:xfrm>
            <a:off x="838200" y="4968937"/>
            <a:ext cx="4612640" cy="1200329"/>
          </a:xfrm>
          <a:prstGeom prst="rect">
            <a:avLst/>
          </a:prstGeom>
          <a:noFill/>
        </p:spPr>
        <p:txBody>
          <a:bodyPr wrap="square" rtlCol="0">
            <a:spAutoFit/>
          </a:bodyPr>
          <a:lstStyle/>
          <a:p>
            <a:r>
              <a:rPr lang="en-US" dirty="0">
                <a:solidFill>
                  <a:srgbClr val="FF0000"/>
                </a:solidFill>
              </a:rPr>
              <a:t>If you place the RAM sticks in the incorrect way on the motherboard, the dual channel will not be active, and you won’t use the PC to its best capacity.</a:t>
            </a:r>
            <a:endParaRPr lang="fr-CA" dirty="0">
              <a:solidFill>
                <a:srgbClr val="FF0000"/>
              </a:solidFill>
            </a:endParaRPr>
          </a:p>
        </p:txBody>
      </p:sp>
    </p:spTree>
    <p:extLst>
      <p:ext uri="{BB962C8B-B14F-4D97-AF65-F5344CB8AC3E}">
        <p14:creationId xmlns:p14="http://schemas.microsoft.com/office/powerpoint/2010/main" val="14311696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3"/>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Quattrocento Sans"/>
              <a:buNone/>
            </a:pPr>
            <a:r>
              <a:rPr lang="en-CA" dirty="0"/>
              <a:t>4) Memory Redundancy / Error Checking</a:t>
            </a:r>
            <a:endParaRPr dirty="0"/>
          </a:p>
        </p:txBody>
      </p:sp>
      <p:sp>
        <p:nvSpPr>
          <p:cNvPr id="361" name="Google Shape;361;p3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7F7F7F"/>
              </a:buClr>
              <a:buSzPts val="3000"/>
              <a:buChar char="•"/>
            </a:pPr>
            <a:r>
              <a:rPr lang="en-CA"/>
              <a:t>Memory errors occur when data is not stored correctly in the RAM chips. </a:t>
            </a:r>
            <a:endParaRPr/>
          </a:p>
          <a:p>
            <a:pPr marL="228600" lvl="0" indent="-228600" algn="l" rtl="0">
              <a:lnSpc>
                <a:spcPct val="90000"/>
              </a:lnSpc>
              <a:spcBef>
                <a:spcPts val="900"/>
              </a:spcBef>
              <a:spcAft>
                <a:spcPts val="0"/>
              </a:spcAft>
              <a:buClr>
                <a:srgbClr val="7F7F7F"/>
              </a:buClr>
              <a:buSzPts val="3000"/>
              <a:buChar char="•"/>
            </a:pPr>
            <a:r>
              <a:rPr lang="en-CA"/>
              <a:t>Computers use different methods to detect and correct data errors in memory.</a:t>
            </a:r>
            <a:endParaRPr/>
          </a:p>
          <a:p>
            <a:pPr marL="685800" lvl="1" indent="-228600" algn="l" rtl="0">
              <a:lnSpc>
                <a:spcPct val="90000"/>
              </a:lnSpc>
              <a:spcBef>
                <a:spcPts val="780"/>
              </a:spcBef>
              <a:spcAft>
                <a:spcPts val="0"/>
              </a:spcAft>
              <a:buClr>
                <a:srgbClr val="7F7F7F"/>
              </a:buClr>
              <a:buSzPts val="2600"/>
              <a:buChar char="•"/>
            </a:pPr>
            <a:r>
              <a:rPr lang="en-CA"/>
              <a:t>Non-parity memory.</a:t>
            </a:r>
            <a:endParaRPr/>
          </a:p>
          <a:p>
            <a:pPr marL="685800" lvl="1" indent="-228600" algn="l" rtl="0">
              <a:lnSpc>
                <a:spcPct val="90000"/>
              </a:lnSpc>
              <a:spcBef>
                <a:spcPts val="780"/>
              </a:spcBef>
              <a:spcAft>
                <a:spcPts val="0"/>
              </a:spcAft>
              <a:buClr>
                <a:srgbClr val="7F7F7F"/>
              </a:buClr>
              <a:buSzPts val="2600"/>
              <a:buChar char="•"/>
            </a:pPr>
            <a:r>
              <a:rPr lang="en-CA"/>
              <a:t>Parity memory.</a:t>
            </a:r>
            <a:endParaRPr/>
          </a:p>
          <a:p>
            <a:pPr marL="685800" lvl="1" indent="-228600" algn="l" rtl="0">
              <a:lnSpc>
                <a:spcPct val="90000"/>
              </a:lnSpc>
              <a:spcBef>
                <a:spcPts val="780"/>
              </a:spcBef>
              <a:spcAft>
                <a:spcPts val="0"/>
              </a:spcAft>
              <a:buClr>
                <a:srgbClr val="7F7F7F"/>
              </a:buClr>
              <a:buSzPts val="2600"/>
              <a:buChar char="•"/>
            </a:pPr>
            <a:r>
              <a:rPr lang="en-CA"/>
              <a:t>Error-correcting code (ECC) memory.</a:t>
            </a:r>
            <a:endParaRPr/>
          </a:p>
          <a:p>
            <a:pPr marL="228600" lvl="0" indent="-38100" algn="l" rtl="0">
              <a:lnSpc>
                <a:spcPct val="90000"/>
              </a:lnSpc>
              <a:spcBef>
                <a:spcPts val="900"/>
              </a:spcBef>
              <a:spcAft>
                <a:spcPts val="0"/>
              </a:spcAft>
              <a:buClr>
                <a:srgbClr val="7F7F7F"/>
              </a:buClr>
              <a:buSzPts val="3000"/>
              <a:buNone/>
            </a:pPr>
            <a:endParaRPr/>
          </a:p>
        </p:txBody>
      </p:sp>
    </p:spTree>
    <p:extLst>
      <p:ext uri="{BB962C8B-B14F-4D97-AF65-F5344CB8AC3E}">
        <p14:creationId xmlns:p14="http://schemas.microsoft.com/office/powerpoint/2010/main" val="8839525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4"/>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Quattrocento Sans"/>
              <a:buNone/>
            </a:pPr>
            <a:r>
              <a:rPr lang="en-CA" dirty="0"/>
              <a:t>4) Parity vs ECC</a:t>
            </a:r>
            <a:endParaRPr dirty="0"/>
          </a:p>
        </p:txBody>
      </p:sp>
      <p:graphicFrame>
        <p:nvGraphicFramePr>
          <p:cNvPr id="367" name="Google Shape;367;p34"/>
          <p:cNvGraphicFramePr/>
          <p:nvPr>
            <p:extLst>
              <p:ext uri="{D42A27DB-BD31-4B8C-83A1-F6EECF244321}">
                <p14:modId xmlns:p14="http://schemas.microsoft.com/office/powerpoint/2010/main" val="415266422"/>
              </p:ext>
            </p:extLst>
          </p:nvPr>
        </p:nvGraphicFramePr>
        <p:xfrm>
          <a:off x="838200" y="1825625"/>
          <a:ext cx="10515600" cy="4180875"/>
        </p:xfrm>
        <a:graphic>
          <a:graphicData uri="http://schemas.openxmlformats.org/drawingml/2006/table">
            <a:tbl>
              <a:tblPr firstRow="1" bandRow="1">
                <a:noFill/>
              </a:tblPr>
              <a:tblGrid>
                <a:gridCol w="2483850">
                  <a:extLst>
                    <a:ext uri="{9D8B030D-6E8A-4147-A177-3AD203B41FA5}">
                      <a16:colId xmlns:a16="http://schemas.microsoft.com/office/drawing/2014/main" val="20000"/>
                    </a:ext>
                  </a:extLst>
                </a:gridCol>
                <a:gridCol w="8031750">
                  <a:extLst>
                    <a:ext uri="{9D8B030D-6E8A-4147-A177-3AD203B41FA5}">
                      <a16:colId xmlns:a16="http://schemas.microsoft.com/office/drawing/2014/main" val="20001"/>
                    </a:ext>
                  </a:extLst>
                </a:gridCol>
              </a:tblGrid>
              <a:tr h="1537025">
                <a:tc>
                  <a:txBody>
                    <a:bodyPr/>
                    <a:lstStyle/>
                    <a:p>
                      <a:pPr marL="0" marR="0" lvl="0" indent="0" algn="l" rtl="0">
                        <a:lnSpc>
                          <a:spcPct val="115000"/>
                        </a:lnSpc>
                        <a:spcBef>
                          <a:spcPts val="0"/>
                        </a:spcBef>
                        <a:spcAft>
                          <a:spcPts val="0"/>
                        </a:spcAft>
                        <a:buNone/>
                      </a:pPr>
                      <a:r>
                        <a:rPr lang="en-CA" sz="2000">
                          <a:latin typeface="Quattrocento Sans"/>
                          <a:ea typeface="Quattrocento Sans"/>
                          <a:cs typeface="Quattrocento Sans"/>
                          <a:sym typeface="Quattrocento Sans"/>
                        </a:rPr>
                        <a:t>Non-parity memory</a:t>
                      </a:r>
                      <a:endParaRPr/>
                    </a:p>
                  </a:txBody>
                  <a:tcPr marL="63500" marR="63500" marT="63500" marB="63500"/>
                </a:tc>
                <a:tc>
                  <a:txBody>
                    <a:bodyPr/>
                    <a:lstStyle/>
                    <a:p>
                      <a:pPr marL="0" marR="0" lvl="0" indent="0" algn="l" rtl="0">
                        <a:lnSpc>
                          <a:spcPct val="115000"/>
                        </a:lnSpc>
                        <a:spcBef>
                          <a:spcPts val="0"/>
                        </a:spcBef>
                        <a:spcAft>
                          <a:spcPts val="0"/>
                        </a:spcAft>
                        <a:buNone/>
                      </a:pPr>
                      <a:r>
                        <a:rPr lang="en-CA" sz="2000">
                          <a:latin typeface="Quattrocento Sans"/>
                          <a:ea typeface="Quattrocento Sans"/>
                          <a:cs typeface="Quattrocento Sans"/>
                          <a:sym typeface="Quattrocento Sans"/>
                        </a:rPr>
                        <a:t>Cheapest level of redundancy, works fine for most applications.</a:t>
                      </a:r>
                      <a:endParaRPr/>
                    </a:p>
                    <a:p>
                      <a:pPr marL="0" marR="0" lvl="0" indent="0" algn="l" rtl="0">
                        <a:lnSpc>
                          <a:spcPct val="115000"/>
                        </a:lnSpc>
                        <a:spcBef>
                          <a:spcPts val="0"/>
                        </a:spcBef>
                        <a:spcAft>
                          <a:spcPts val="0"/>
                        </a:spcAft>
                        <a:buNone/>
                      </a:pPr>
                      <a:r>
                        <a:rPr lang="en-CA" sz="2000">
                          <a:latin typeface="Quattrocento Sans"/>
                          <a:ea typeface="Quattrocento Sans"/>
                          <a:cs typeface="Quattrocento Sans"/>
                          <a:sym typeface="Quattrocento Sans"/>
                        </a:rPr>
                        <a:t>If a memory error occurs, the OS has no way of knowing. </a:t>
                      </a:r>
                      <a:endParaRPr/>
                    </a:p>
                    <a:p>
                      <a:pPr marL="0" marR="0" lvl="0" indent="0" algn="l" rtl="0">
                        <a:lnSpc>
                          <a:spcPct val="115000"/>
                        </a:lnSpc>
                        <a:spcBef>
                          <a:spcPts val="0"/>
                        </a:spcBef>
                        <a:spcAft>
                          <a:spcPts val="0"/>
                        </a:spcAft>
                        <a:buNone/>
                      </a:pPr>
                      <a:r>
                        <a:rPr lang="en-CA" sz="2000">
                          <a:latin typeface="Quattrocento Sans"/>
                          <a:ea typeface="Quattrocento Sans"/>
                          <a:cs typeface="Quattrocento Sans"/>
                          <a:sym typeface="Quattrocento Sans"/>
                        </a:rPr>
                        <a:t>Data can be therefore be corrupted without warning.</a:t>
                      </a:r>
                      <a:endParaRPr/>
                    </a:p>
                  </a:txBody>
                  <a:tcPr marL="63500" marR="63500" marT="63500" marB="63500"/>
                </a:tc>
                <a:extLst>
                  <a:ext uri="{0D108BD9-81ED-4DB2-BD59-A6C34878D82A}">
                    <a16:rowId xmlns:a16="http://schemas.microsoft.com/office/drawing/2014/main" val="10000"/>
                  </a:ext>
                </a:extLst>
              </a:tr>
              <a:tr h="1537025">
                <a:tc>
                  <a:txBody>
                    <a:bodyPr/>
                    <a:lstStyle/>
                    <a:p>
                      <a:pPr marL="0" marR="0" lvl="0" indent="0" algn="l" rtl="0">
                        <a:lnSpc>
                          <a:spcPct val="115000"/>
                        </a:lnSpc>
                        <a:spcBef>
                          <a:spcPts val="0"/>
                        </a:spcBef>
                        <a:spcAft>
                          <a:spcPts val="0"/>
                        </a:spcAft>
                        <a:buNone/>
                      </a:pPr>
                      <a:r>
                        <a:rPr lang="en-CA" sz="2000">
                          <a:latin typeface="Quattrocento Sans"/>
                          <a:ea typeface="Quattrocento Sans"/>
                          <a:cs typeface="Quattrocento Sans"/>
                          <a:sym typeface="Quattrocento Sans"/>
                        </a:rPr>
                        <a:t>Parity memory</a:t>
                      </a:r>
                      <a:endParaRPr/>
                    </a:p>
                  </a:txBody>
                  <a:tcPr marL="63500" marR="63500" marT="63500" marB="63500"/>
                </a:tc>
                <a:tc>
                  <a:txBody>
                    <a:bodyPr/>
                    <a:lstStyle/>
                    <a:p>
                      <a:pPr marL="0" marR="0" lvl="0" indent="0" algn="l" rtl="0">
                        <a:lnSpc>
                          <a:spcPct val="115000"/>
                        </a:lnSpc>
                        <a:spcBef>
                          <a:spcPts val="0"/>
                        </a:spcBef>
                        <a:spcAft>
                          <a:spcPts val="0"/>
                        </a:spcAft>
                        <a:buNone/>
                      </a:pPr>
                      <a:r>
                        <a:rPr lang="en-CA" sz="2000" dirty="0">
                          <a:latin typeface="Quattrocento Sans"/>
                          <a:ea typeface="Quattrocento Sans"/>
                          <a:cs typeface="Quattrocento Sans"/>
                          <a:sym typeface="Quattrocento Sans"/>
                        </a:rPr>
                        <a:t>Also called true parity.</a:t>
                      </a:r>
                      <a:endParaRPr dirty="0"/>
                    </a:p>
                    <a:p>
                      <a:pPr marL="0" marR="0" lvl="0" indent="0" algn="l" rtl="0">
                        <a:lnSpc>
                          <a:spcPct val="115000"/>
                        </a:lnSpc>
                        <a:spcBef>
                          <a:spcPts val="0"/>
                        </a:spcBef>
                        <a:spcAft>
                          <a:spcPts val="0"/>
                        </a:spcAft>
                        <a:buNone/>
                      </a:pPr>
                      <a:r>
                        <a:rPr lang="en-CA" sz="2000" dirty="0">
                          <a:latin typeface="Quattrocento Sans"/>
                          <a:ea typeface="Quattrocento Sans"/>
                          <a:cs typeface="Quattrocento Sans"/>
                          <a:sym typeface="Quattrocento Sans"/>
                        </a:rPr>
                        <a:t>Parity memory contains extra chips that act as parity chips.</a:t>
                      </a:r>
                      <a:endParaRPr dirty="0"/>
                    </a:p>
                    <a:p>
                      <a:pPr marL="0" marR="0" lvl="0" indent="0" algn="l" rtl="0">
                        <a:lnSpc>
                          <a:spcPct val="115000"/>
                        </a:lnSpc>
                        <a:spcBef>
                          <a:spcPts val="0"/>
                        </a:spcBef>
                        <a:spcAft>
                          <a:spcPts val="0"/>
                        </a:spcAft>
                        <a:buNone/>
                      </a:pPr>
                      <a:r>
                        <a:rPr lang="en-CA" sz="2000" dirty="0">
                          <a:latin typeface="Quattrocento Sans"/>
                          <a:ea typeface="Quattrocento Sans"/>
                          <a:cs typeface="Quattrocento Sans"/>
                          <a:sym typeface="Quattrocento Sans"/>
                        </a:rPr>
                        <a:t>A memory error can be detected, and the OS is informed.</a:t>
                      </a:r>
                      <a:endParaRPr dirty="0"/>
                    </a:p>
                  </a:txBody>
                  <a:tcPr marL="63500" marR="63500" marT="63500" marB="63500"/>
                </a:tc>
                <a:extLst>
                  <a:ext uri="{0D108BD9-81ED-4DB2-BD59-A6C34878D82A}">
                    <a16:rowId xmlns:a16="http://schemas.microsoft.com/office/drawing/2014/main" val="10001"/>
                  </a:ext>
                </a:extLst>
              </a:tr>
              <a:tr h="1106825">
                <a:tc>
                  <a:txBody>
                    <a:bodyPr/>
                    <a:lstStyle/>
                    <a:p>
                      <a:pPr marL="0" marR="0" lvl="0" indent="0" algn="l" rtl="0">
                        <a:lnSpc>
                          <a:spcPct val="115000"/>
                        </a:lnSpc>
                        <a:spcBef>
                          <a:spcPts val="0"/>
                        </a:spcBef>
                        <a:spcAft>
                          <a:spcPts val="0"/>
                        </a:spcAft>
                        <a:buNone/>
                      </a:pPr>
                      <a:r>
                        <a:rPr lang="en-CA" sz="2000">
                          <a:latin typeface="Quattrocento Sans"/>
                          <a:ea typeface="Quattrocento Sans"/>
                          <a:cs typeface="Quattrocento Sans"/>
                          <a:sym typeface="Quattrocento Sans"/>
                        </a:rPr>
                        <a:t>ECC memory</a:t>
                      </a:r>
                      <a:endParaRPr/>
                    </a:p>
                  </a:txBody>
                  <a:tcPr marL="63500" marR="63500" marT="63500" marB="63500"/>
                </a:tc>
                <a:tc>
                  <a:txBody>
                    <a:bodyPr/>
                    <a:lstStyle/>
                    <a:p>
                      <a:pPr marL="0" marR="0" lvl="0" indent="0" algn="l" rtl="0">
                        <a:lnSpc>
                          <a:spcPct val="115000"/>
                        </a:lnSpc>
                        <a:spcBef>
                          <a:spcPts val="0"/>
                        </a:spcBef>
                        <a:spcAft>
                          <a:spcPts val="0"/>
                        </a:spcAft>
                        <a:buNone/>
                      </a:pPr>
                      <a:r>
                        <a:rPr lang="en-CA" sz="2000" dirty="0">
                          <a:latin typeface="Quattrocento Sans"/>
                          <a:ea typeface="Quattrocento Sans"/>
                          <a:cs typeface="Quattrocento Sans"/>
                          <a:sym typeface="Quattrocento Sans"/>
                        </a:rPr>
                        <a:t>Also called error checking and correcting, most expensive.</a:t>
                      </a:r>
                      <a:endParaRPr dirty="0"/>
                    </a:p>
                    <a:p>
                      <a:pPr marL="0" marR="0" lvl="0" indent="0" algn="l" rtl="0">
                        <a:lnSpc>
                          <a:spcPct val="115000"/>
                        </a:lnSpc>
                        <a:spcBef>
                          <a:spcPts val="0"/>
                        </a:spcBef>
                        <a:spcAft>
                          <a:spcPts val="0"/>
                        </a:spcAft>
                        <a:buNone/>
                      </a:pPr>
                      <a:r>
                        <a:rPr lang="en-CA" sz="2000" dirty="0">
                          <a:latin typeface="Quattrocento Sans"/>
                          <a:ea typeface="Quattrocento Sans"/>
                          <a:cs typeface="Quattrocento Sans"/>
                          <a:sym typeface="Quattrocento Sans"/>
                        </a:rPr>
                        <a:t>Detects multiple-bit memory errors and can correct 1-bit errors.</a:t>
                      </a:r>
                      <a:endParaRPr dirty="0"/>
                    </a:p>
                  </a:txBody>
                  <a:tcPr marL="63500" marR="63500" marT="63500" marB="6350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0372504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2"/>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Quattrocento Sans"/>
              <a:buNone/>
            </a:pPr>
            <a:r>
              <a:rPr lang="en-CA" dirty="0"/>
              <a:t>5) RAM Latency</a:t>
            </a:r>
            <a:endParaRPr dirty="0"/>
          </a:p>
        </p:txBody>
      </p:sp>
      <p:sp>
        <p:nvSpPr>
          <p:cNvPr id="355" name="Google Shape;355;p3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62500" lnSpcReduction="20000"/>
          </a:bodyPr>
          <a:lstStyle/>
          <a:p>
            <a:pPr marL="228600" lvl="0" indent="-157162" algn="l" rtl="0">
              <a:lnSpc>
                <a:spcPct val="115000"/>
              </a:lnSpc>
              <a:spcBef>
                <a:spcPts val="0"/>
              </a:spcBef>
              <a:spcAft>
                <a:spcPts val="0"/>
              </a:spcAft>
              <a:buClr>
                <a:srgbClr val="7F7F7F"/>
              </a:buClr>
              <a:buSzPct val="100000"/>
              <a:buChar char="•"/>
            </a:pPr>
            <a:r>
              <a:rPr lang="en-CA"/>
              <a:t>Latency refers to the slight delay that occurs when the memory controller starts to grab a line of memory. </a:t>
            </a:r>
            <a:endParaRPr/>
          </a:p>
          <a:p>
            <a:pPr marL="228600" lvl="0" indent="-157162" algn="l" rtl="0">
              <a:lnSpc>
                <a:spcPct val="115000"/>
              </a:lnSpc>
              <a:spcBef>
                <a:spcPts val="900"/>
              </a:spcBef>
              <a:spcAft>
                <a:spcPts val="0"/>
              </a:spcAft>
              <a:buClr>
                <a:srgbClr val="7F7F7F"/>
              </a:buClr>
              <a:buSzPct val="100000"/>
              <a:buChar char="•"/>
            </a:pPr>
            <a:r>
              <a:rPr lang="en-CA"/>
              <a:t>RAM with lower latency is faster than RAM with a higher latency.</a:t>
            </a:r>
            <a:endParaRPr/>
          </a:p>
          <a:p>
            <a:pPr marL="0" lvl="0" indent="0" algn="l" rtl="0">
              <a:lnSpc>
                <a:spcPct val="115000"/>
              </a:lnSpc>
              <a:spcBef>
                <a:spcPts val="900"/>
              </a:spcBef>
              <a:spcAft>
                <a:spcPts val="0"/>
              </a:spcAft>
              <a:buNone/>
            </a:pPr>
            <a:endParaRPr/>
          </a:p>
          <a:p>
            <a:pPr marL="0" lvl="0" indent="0" algn="l" rtl="0">
              <a:lnSpc>
                <a:spcPct val="115000"/>
              </a:lnSpc>
              <a:spcBef>
                <a:spcPts val="900"/>
              </a:spcBef>
              <a:spcAft>
                <a:spcPts val="0"/>
              </a:spcAft>
              <a:buNone/>
            </a:pPr>
            <a:r>
              <a:rPr lang="en-CA" b="1"/>
              <a:t>NOTE: </a:t>
            </a:r>
            <a:r>
              <a:rPr lang="en-CA"/>
              <a:t>Latency is a general concept in physics and engineering. The Wikipedia article on Latency provides a good two sentence explanation:</a:t>
            </a:r>
            <a:br>
              <a:rPr lang="en-CA"/>
            </a:br>
            <a:endParaRPr/>
          </a:p>
          <a:p>
            <a:pPr marL="0" lvl="0" indent="0" algn="l" rtl="0">
              <a:lnSpc>
                <a:spcPct val="115000"/>
              </a:lnSpc>
              <a:spcBef>
                <a:spcPts val="900"/>
              </a:spcBef>
              <a:spcAft>
                <a:spcPts val="0"/>
              </a:spcAft>
              <a:buNone/>
            </a:pPr>
            <a:r>
              <a:rPr lang="en-CA"/>
              <a:t>“Latency from a general point of view is a time delay between the cause and the effect of some physical change in the system being observed… Latency is physically a consequence of the limited velocity which any physical interaction can propagate.”</a:t>
            </a:r>
            <a:br>
              <a:rPr lang="en-CA"/>
            </a:br>
            <a:endParaRPr/>
          </a:p>
          <a:p>
            <a:pPr marL="0" lvl="0" indent="0" algn="l" rtl="0">
              <a:lnSpc>
                <a:spcPct val="115000"/>
              </a:lnSpc>
              <a:spcBef>
                <a:spcPts val="900"/>
              </a:spcBef>
              <a:spcAft>
                <a:spcPts val="0"/>
              </a:spcAft>
              <a:buNone/>
            </a:pPr>
            <a:r>
              <a:rPr lang="en-CA"/>
              <a:t>Remember from lecture 2: CRT monitors have lower latency than LCD/LED monitors due to electrons travelling faster in a vacuum than through digital circuits!</a:t>
            </a:r>
            <a:endParaRPr/>
          </a:p>
        </p:txBody>
      </p:sp>
    </p:spTree>
    <p:extLst>
      <p:ext uri="{BB962C8B-B14F-4D97-AF65-F5344CB8AC3E}">
        <p14:creationId xmlns:p14="http://schemas.microsoft.com/office/powerpoint/2010/main" val="24352934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90147-03F8-BCA4-98DA-8A378CE3DD55}"/>
              </a:ext>
            </a:extLst>
          </p:cNvPr>
          <p:cNvSpPr>
            <a:spLocks noGrp="1"/>
          </p:cNvSpPr>
          <p:nvPr>
            <p:ph type="title"/>
          </p:nvPr>
        </p:nvSpPr>
        <p:spPr/>
        <p:txBody>
          <a:bodyPr/>
          <a:lstStyle/>
          <a:p>
            <a:r>
              <a:rPr lang="en-US" dirty="0"/>
              <a:t>Other RAMs</a:t>
            </a:r>
            <a:endParaRPr lang="fr-CA" dirty="0"/>
          </a:p>
        </p:txBody>
      </p:sp>
    </p:spTree>
    <p:extLst>
      <p:ext uri="{BB962C8B-B14F-4D97-AF65-F5344CB8AC3E}">
        <p14:creationId xmlns:p14="http://schemas.microsoft.com/office/powerpoint/2010/main" val="8805412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44C92-91B3-1705-BA0E-993610A77CAA}"/>
              </a:ext>
            </a:extLst>
          </p:cNvPr>
          <p:cNvSpPr>
            <a:spLocks noGrp="1"/>
          </p:cNvSpPr>
          <p:nvPr>
            <p:ph type="title"/>
          </p:nvPr>
        </p:nvSpPr>
        <p:spPr/>
        <p:txBody>
          <a:bodyPr/>
          <a:lstStyle/>
          <a:p>
            <a:r>
              <a:rPr lang="en-US" dirty="0"/>
              <a:t>SO-DIMM</a:t>
            </a:r>
            <a:endParaRPr lang="fr-CA" dirty="0"/>
          </a:p>
        </p:txBody>
      </p:sp>
      <p:sp>
        <p:nvSpPr>
          <p:cNvPr id="3" name="Text Placeholder 2">
            <a:extLst>
              <a:ext uri="{FF2B5EF4-FFF2-40B4-BE49-F238E27FC236}">
                <a16:creationId xmlns:a16="http://schemas.microsoft.com/office/drawing/2014/main" id="{141A8FE9-52D3-6148-5DBC-E89992D7EAB9}"/>
              </a:ext>
            </a:extLst>
          </p:cNvPr>
          <p:cNvSpPr>
            <a:spLocks noGrp="1"/>
          </p:cNvSpPr>
          <p:nvPr>
            <p:ph type="body" idx="1"/>
          </p:nvPr>
        </p:nvSpPr>
        <p:spPr>
          <a:xfrm>
            <a:off x="838200" y="1825625"/>
            <a:ext cx="5690937" cy="4351338"/>
          </a:xfrm>
        </p:spPr>
        <p:txBody>
          <a:bodyPr/>
          <a:lstStyle/>
          <a:p>
            <a:r>
              <a:rPr lang="en-US" dirty="0"/>
              <a:t>Smaller RAM sticks</a:t>
            </a:r>
          </a:p>
          <a:p>
            <a:r>
              <a:rPr lang="en-US" dirty="0"/>
              <a:t>Used in laptops</a:t>
            </a:r>
            <a:endParaRPr lang="fr-CA" dirty="0"/>
          </a:p>
        </p:txBody>
      </p:sp>
      <p:pic>
        <p:nvPicPr>
          <p:cNvPr id="9218" name="Picture 2" descr="Types of RAM - An Overview Guide to PC Memory">
            <a:extLst>
              <a:ext uri="{FF2B5EF4-FFF2-40B4-BE49-F238E27FC236}">
                <a16:creationId xmlns:a16="http://schemas.microsoft.com/office/drawing/2014/main" id="{DAC49F44-00E1-F53C-94EB-F0FE1CB40A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2652" y="1825625"/>
            <a:ext cx="6142789" cy="4482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71896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38"/>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Quattrocento Sans"/>
              <a:buNone/>
            </a:pPr>
            <a:r>
              <a:rPr lang="en-CA"/>
              <a:t>Virtual Memory</a:t>
            </a:r>
            <a:endParaRPr/>
          </a:p>
        </p:txBody>
      </p:sp>
      <p:sp>
        <p:nvSpPr>
          <p:cNvPr id="391" name="Google Shape;391;p3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85000" lnSpcReduction="20000"/>
          </a:bodyPr>
          <a:lstStyle/>
          <a:p>
            <a:pPr marL="228600" lvl="0" indent="-228600" algn="l" rtl="0">
              <a:lnSpc>
                <a:spcPct val="110000"/>
              </a:lnSpc>
              <a:spcBef>
                <a:spcPts val="0"/>
              </a:spcBef>
              <a:spcAft>
                <a:spcPts val="0"/>
              </a:spcAft>
              <a:buClr>
                <a:srgbClr val="7F7F7F"/>
              </a:buClr>
              <a:buSzPct val="100000"/>
              <a:buChar char="•"/>
            </a:pPr>
            <a:r>
              <a:rPr lang="en-CA"/>
              <a:t>Each computer has the capability to make a portion of your hard drive work like RAM when you run out of real RAM. This is called virtual memory. </a:t>
            </a:r>
            <a:endParaRPr/>
          </a:p>
          <a:p>
            <a:pPr marL="685800" lvl="1" indent="-228600" algn="l" rtl="0">
              <a:lnSpc>
                <a:spcPct val="110000"/>
              </a:lnSpc>
              <a:spcBef>
                <a:spcPts val="605"/>
              </a:spcBef>
              <a:spcAft>
                <a:spcPts val="0"/>
              </a:spcAft>
              <a:buClr>
                <a:srgbClr val="7F7F7F"/>
              </a:buClr>
              <a:buSzPct val="100000"/>
              <a:buChar char="•"/>
            </a:pPr>
            <a:r>
              <a:rPr lang="en-CA"/>
              <a:t>It is also referred to as setting part of your hard drive aside as a “swap file” or “page file”.</a:t>
            </a:r>
            <a:endParaRPr/>
          </a:p>
          <a:p>
            <a:pPr marL="0" lvl="0" indent="0" algn="l" rtl="0">
              <a:lnSpc>
                <a:spcPct val="110000"/>
              </a:lnSpc>
              <a:spcBef>
                <a:spcPts val="698"/>
              </a:spcBef>
              <a:spcAft>
                <a:spcPts val="0"/>
              </a:spcAft>
              <a:buClr>
                <a:srgbClr val="7F7F7F"/>
              </a:buClr>
              <a:buSzPct val="100000"/>
              <a:buNone/>
            </a:pPr>
            <a:endParaRPr/>
          </a:p>
          <a:p>
            <a:pPr marL="228600" lvl="0" indent="-228600" algn="l" rtl="0">
              <a:lnSpc>
                <a:spcPct val="110000"/>
              </a:lnSpc>
              <a:spcBef>
                <a:spcPts val="698"/>
              </a:spcBef>
              <a:spcAft>
                <a:spcPts val="0"/>
              </a:spcAft>
              <a:buClr>
                <a:srgbClr val="7F7F7F"/>
              </a:buClr>
              <a:buSzPct val="100000"/>
              <a:buChar char="•"/>
            </a:pPr>
            <a:r>
              <a:rPr lang="en-CA"/>
              <a:t>When a computer starts running out of real RAM because you have loaded too many programs, the system swaps programs from RAM to the page file, leaving more space for the programs currently running.</a:t>
            </a:r>
            <a:endParaRPr/>
          </a:p>
          <a:p>
            <a:pPr marL="228600" lvl="0" indent="-80962" algn="l" rtl="0">
              <a:lnSpc>
                <a:spcPct val="110000"/>
              </a:lnSpc>
              <a:spcBef>
                <a:spcPts val="698"/>
              </a:spcBef>
              <a:spcAft>
                <a:spcPts val="0"/>
              </a:spcAft>
              <a:buClr>
                <a:srgbClr val="7F7F7F"/>
              </a:buClr>
              <a:buSzPct val="100000"/>
              <a:buNone/>
            </a:pPr>
            <a:endParaRPr/>
          </a:p>
          <a:p>
            <a:pPr marL="228600" lvl="0" indent="-228600" algn="l" rtl="0">
              <a:lnSpc>
                <a:spcPct val="110000"/>
              </a:lnSpc>
              <a:spcBef>
                <a:spcPts val="698"/>
              </a:spcBef>
              <a:spcAft>
                <a:spcPts val="0"/>
              </a:spcAft>
              <a:buClr>
                <a:srgbClr val="7F7F7F"/>
              </a:buClr>
              <a:buSzPct val="100000"/>
              <a:buChar char="•"/>
            </a:pPr>
            <a:r>
              <a:rPr lang="en-CA"/>
              <a:t>Exam question: Why is virtual memory not good?</a:t>
            </a:r>
            <a:endParaRPr/>
          </a:p>
          <a:p>
            <a:pPr marL="228600" lvl="0" indent="-80962" algn="l" rtl="0">
              <a:lnSpc>
                <a:spcPct val="110000"/>
              </a:lnSpc>
              <a:spcBef>
                <a:spcPts val="698"/>
              </a:spcBef>
              <a:spcAft>
                <a:spcPts val="0"/>
              </a:spcAft>
              <a:buClr>
                <a:srgbClr val="7F7F7F"/>
              </a:buClr>
              <a:buSzPct val="100000"/>
              <a:buNone/>
            </a:pPr>
            <a:endParaRPr/>
          </a:p>
        </p:txBody>
      </p:sp>
    </p:spTree>
    <p:extLst>
      <p:ext uri="{BB962C8B-B14F-4D97-AF65-F5344CB8AC3E}">
        <p14:creationId xmlns:p14="http://schemas.microsoft.com/office/powerpoint/2010/main" val="36064096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9"/>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Quattrocento Sans"/>
              <a:buNone/>
            </a:pPr>
            <a:r>
              <a:rPr lang="en-CA"/>
              <a:t>Virtual Memory: Example</a:t>
            </a:r>
            <a:endParaRPr/>
          </a:p>
        </p:txBody>
      </p:sp>
      <p:sp>
        <p:nvSpPr>
          <p:cNvPr id="397" name="Google Shape;397;p39"/>
          <p:cNvSpPr txBox="1">
            <a:spLocks noGrp="1"/>
          </p:cNvSpPr>
          <p:nvPr>
            <p:ph type="body" idx="1"/>
          </p:nvPr>
        </p:nvSpPr>
        <p:spPr>
          <a:xfrm>
            <a:off x="838200" y="1392000"/>
            <a:ext cx="10515600" cy="5328000"/>
          </a:xfrm>
          <a:prstGeom prst="rect">
            <a:avLst/>
          </a:prstGeom>
          <a:noFill/>
          <a:ln>
            <a:noFill/>
          </a:ln>
        </p:spPr>
        <p:txBody>
          <a:bodyPr spcFirstLastPara="1" wrap="square" lIns="91425" tIns="45700" rIns="91425" bIns="45700" anchor="t" anchorCtr="0">
            <a:normAutofit fontScale="62500" lnSpcReduction="20000"/>
          </a:bodyPr>
          <a:lstStyle/>
          <a:p>
            <a:pPr marL="228600" lvl="0" indent="-228600" algn="l" rtl="0">
              <a:lnSpc>
                <a:spcPct val="115000"/>
              </a:lnSpc>
              <a:spcBef>
                <a:spcPts val="0"/>
              </a:spcBef>
              <a:spcAft>
                <a:spcPts val="0"/>
              </a:spcAft>
              <a:buClr>
                <a:srgbClr val="7F7F7F"/>
              </a:buClr>
              <a:buSzPct val="100000"/>
              <a:buChar char="•"/>
            </a:pPr>
            <a:r>
              <a:rPr lang="en-CA"/>
              <a:t>Assume your computer has 4 Gb RAM.</a:t>
            </a:r>
            <a:endParaRPr/>
          </a:p>
          <a:p>
            <a:pPr marL="685800" lvl="1" indent="-228600" algn="l" rtl="0">
              <a:lnSpc>
                <a:spcPct val="115000"/>
              </a:lnSpc>
              <a:spcBef>
                <a:spcPts val="429"/>
              </a:spcBef>
              <a:spcAft>
                <a:spcPts val="0"/>
              </a:spcAft>
              <a:buClr>
                <a:srgbClr val="7F7F7F"/>
              </a:buClr>
              <a:buSzPct val="100000"/>
              <a:buChar char="•"/>
            </a:pPr>
            <a:r>
              <a:rPr lang="en-CA"/>
              <a:t>And you have several programs installed on your hard drive (A, B, C, D).</a:t>
            </a:r>
            <a:endParaRPr/>
          </a:p>
          <a:p>
            <a:pPr marL="685800" lvl="1" indent="-228600" algn="l" rtl="0">
              <a:lnSpc>
                <a:spcPct val="115000"/>
              </a:lnSpc>
              <a:spcBef>
                <a:spcPts val="429"/>
              </a:spcBef>
              <a:spcAft>
                <a:spcPts val="0"/>
              </a:spcAft>
              <a:buClr>
                <a:srgbClr val="7F7F7F"/>
              </a:buClr>
              <a:buSzPct val="100000"/>
              <a:buChar char="•"/>
            </a:pPr>
            <a:r>
              <a:rPr lang="en-CA"/>
              <a:t>As programs load they take up RAM. Let’s say you run programs A B and C.</a:t>
            </a:r>
            <a:endParaRPr/>
          </a:p>
          <a:p>
            <a:pPr marL="685800" lvl="1" indent="-228600" algn="l" rtl="0">
              <a:lnSpc>
                <a:spcPct val="115000"/>
              </a:lnSpc>
              <a:spcBef>
                <a:spcPts val="429"/>
              </a:spcBef>
              <a:spcAft>
                <a:spcPts val="0"/>
              </a:spcAft>
              <a:buClr>
                <a:srgbClr val="7F7F7F"/>
              </a:buClr>
              <a:buSzPct val="100000"/>
              <a:buChar char="•"/>
            </a:pPr>
            <a:r>
              <a:rPr lang="en-CA"/>
              <a:t>At a certain point you won’t have enough RAM to run any more programs, but you want to run program D.</a:t>
            </a:r>
            <a:endParaRPr/>
          </a:p>
          <a:p>
            <a:pPr marL="228600" lvl="0" indent="-228600" algn="l" rtl="0">
              <a:lnSpc>
                <a:spcPct val="115000"/>
              </a:lnSpc>
              <a:spcBef>
                <a:spcPts val="495"/>
              </a:spcBef>
              <a:spcAft>
                <a:spcPts val="0"/>
              </a:spcAft>
              <a:buClr>
                <a:srgbClr val="7F7F7F"/>
              </a:buClr>
              <a:buSzPct val="100000"/>
              <a:buChar char="•"/>
            </a:pPr>
            <a:r>
              <a:rPr lang="en-CA"/>
              <a:t>This is where virtual memory comes in.</a:t>
            </a:r>
            <a:endParaRPr/>
          </a:p>
          <a:p>
            <a:pPr marL="685800" lvl="1" indent="-228600" algn="l" rtl="0">
              <a:lnSpc>
                <a:spcPct val="115000"/>
              </a:lnSpc>
              <a:spcBef>
                <a:spcPts val="429"/>
              </a:spcBef>
              <a:spcAft>
                <a:spcPts val="0"/>
              </a:spcAft>
              <a:buClr>
                <a:srgbClr val="7F7F7F"/>
              </a:buClr>
              <a:buSzPct val="100000"/>
              <a:buChar char="•"/>
            </a:pPr>
            <a:r>
              <a:rPr lang="en-CA"/>
              <a:t>A page file is created on your hard drive which acts as a temporary storage box.</a:t>
            </a:r>
            <a:endParaRPr/>
          </a:p>
          <a:p>
            <a:pPr marL="685800" lvl="1" indent="-228600" algn="l" rtl="0">
              <a:lnSpc>
                <a:spcPct val="115000"/>
              </a:lnSpc>
              <a:spcBef>
                <a:spcPts val="429"/>
              </a:spcBef>
              <a:spcAft>
                <a:spcPts val="0"/>
              </a:spcAft>
              <a:buClr>
                <a:srgbClr val="7F7F7F"/>
              </a:buClr>
              <a:buSzPct val="100000"/>
              <a:buChar char="•"/>
            </a:pPr>
            <a:r>
              <a:rPr lang="en-CA"/>
              <a:t>Whichever program is least used (A, B or C) is swapped out of RAM and into the page file.</a:t>
            </a:r>
            <a:endParaRPr/>
          </a:p>
          <a:p>
            <a:pPr marL="685800" lvl="1" indent="-228600" algn="l" rtl="0">
              <a:lnSpc>
                <a:spcPct val="115000"/>
              </a:lnSpc>
              <a:spcBef>
                <a:spcPts val="429"/>
              </a:spcBef>
              <a:spcAft>
                <a:spcPts val="0"/>
              </a:spcAft>
              <a:buClr>
                <a:srgbClr val="7F7F7F"/>
              </a:buClr>
              <a:buSzPct val="100000"/>
              <a:buChar char="•"/>
            </a:pPr>
            <a:r>
              <a:rPr lang="en-CA"/>
              <a:t>In this case let’s assume this is B, so B is removed from RAM and into the page file.</a:t>
            </a:r>
            <a:endParaRPr/>
          </a:p>
          <a:p>
            <a:pPr marL="685800" lvl="1" indent="-228600" algn="l" rtl="0">
              <a:lnSpc>
                <a:spcPct val="115000"/>
              </a:lnSpc>
              <a:spcBef>
                <a:spcPts val="429"/>
              </a:spcBef>
              <a:spcAft>
                <a:spcPts val="0"/>
              </a:spcAft>
              <a:buClr>
                <a:srgbClr val="7F7F7F"/>
              </a:buClr>
              <a:buSzPct val="100000"/>
              <a:buChar char="•"/>
            </a:pPr>
            <a:r>
              <a:rPr lang="en-CA"/>
              <a:t>Then program D runs and takes up its space in RAM.</a:t>
            </a:r>
            <a:endParaRPr/>
          </a:p>
          <a:p>
            <a:pPr marL="228600" lvl="0" indent="-228600" algn="l" rtl="0">
              <a:lnSpc>
                <a:spcPct val="115000"/>
              </a:lnSpc>
              <a:spcBef>
                <a:spcPts val="495"/>
              </a:spcBef>
              <a:spcAft>
                <a:spcPts val="0"/>
              </a:spcAft>
              <a:buClr>
                <a:srgbClr val="7F7F7F"/>
              </a:buClr>
              <a:buSzPct val="100000"/>
              <a:buChar char="•"/>
            </a:pPr>
            <a:r>
              <a:rPr lang="en-CA"/>
              <a:t>If you later click on B, it cannot run from the page file.</a:t>
            </a:r>
            <a:endParaRPr/>
          </a:p>
          <a:p>
            <a:pPr marL="685800" lvl="1" indent="-228600" algn="l" rtl="0">
              <a:lnSpc>
                <a:spcPct val="115000"/>
              </a:lnSpc>
              <a:spcBef>
                <a:spcPts val="429"/>
              </a:spcBef>
              <a:spcAft>
                <a:spcPts val="0"/>
              </a:spcAft>
              <a:buClr>
                <a:srgbClr val="7F7F7F"/>
              </a:buClr>
              <a:buSzPct val="100000"/>
              <a:buChar char="•"/>
            </a:pPr>
            <a:r>
              <a:rPr lang="en-CA"/>
              <a:t>Again a less-used program in RAM needs to swap over to the page file.</a:t>
            </a:r>
            <a:endParaRPr/>
          </a:p>
          <a:p>
            <a:pPr marL="685800" lvl="1" indent="-228600" algn="l" rtl="0">
              <a:lnSpc>
                <a:spcPct val="115000"/>
              </a:lnSpc>
              <a:spcBef>
                <a:spcPts val="429"/>
              </a:spcBef>
              <a:spcAft>
                <a:spcPts val="0"/>
              </a:spcAft>
              <a:buClr>
                <a:srgbClr val="7F7F7F"/>
              </a:buClr>
              <a:buSzPct val="100000"/>
              <a:buChar char="•"/>
            </a:pPr>
            <a:r>
              <a:rPr lang="en-CA"/>
              <a:t>Once that is done, program B can be swapped back into RAM to be used.</a:t>
            </a:r>
            <a:endParaRPr/>
          </a:p>
          <a:p>
            <a:pPr marL="0" lvl="0" indent="0" algn="l" rtl="0">
              <a:lnSpc>
                <a:spcPct val="115000"/>
              </a:lnSpc>
              <a:spcBef>
                <a:spcPts val="495"/>
              </a:spcBef>
              <a:spcAft>
                <a:spcPts val="0"/>
              </a:spcAft>
              <a:buClr>
                <a:srgbClr val="7F7F7F"/>
              </a:buClr>
              <a:buSzPct val="100000"/>
              <a:buNone/>
            </a:pPr>
            <a:endParaRPr/>
          </a:p>
          <a:p>
            <a:pPr marL="228600" lvl="0" indent="-228600" algn="l" rtl="0">
              <a:lnSpc>
                <a:spcPct val="115000"/>
              </a:lnSpc>
              <a:spcBef>
                <a:spcPts val="495"/>
              </a:spcBef>
              <a:spcAft>
                <a:spcPts val="0"/>
              </a:spcAft>
              <a:buClr>
                <a:srgbClr val="7F7F7F"/>
              </a:buClr>
              <a:buSzPct val="100000"/>
              <a:buChar char="•"/>
            </a:pPr>
            <a:r>
              <a:rPr lang="en-CA" u="sng"/>
              <a:t>Note:</a:t>
            </a:r>
            <a:r>
              <a:rPr lang="en-CA"/>
              <a:t> </a:t>
            </a:r>
            <a:endParaRPr/>
          </a:p>
          <a:p>
            <a:pPr marL="685800" lvl="1" indent="-228600" algn="l" rtl="0">
              <a:lnSpc>
                <a:spcPct val="115000"/>
              </a:lnSpc>
              <a:spcBef>
                <a:spcPts val="429"/>
              </a:spcBef>
              <a:spcAft>
                <a:spcPts val="0"/>
              </a:spcAft>
              <a:buClr>
                <a:srgbClr val="7F7F7F"/>
              </a:buClr>
              <a:buSzPct val="100000"/>
              <a:buChar char="•"/>
            </a:pPr>
            <a:r>
              <a:rPr lang="en-CA"/>
              <a:t>This swapping is invisible to the user, but takes time (and Windows will slow down).</a:t>
            </a:r>
            <a:endParaRPr/>
          </a:p>
          <a:p>
            <a:pPr marL="685800" lvl="1" indent="-228600" algn="l" rtl="0">
              <a:lnSpc>
                <a:spcPct val="115000"/>
              </a:lnSpc>
              <a:spcBef>
                <a:spcPts val="429"/>
              </a:spcBef>
              <a:spcAft>
                <a:spcPts val="0"/>
              </a:spcAft>
              <a:buClr>
                <a:srgbClr val="7F7F7F"/>
              </a:buClr>
              <a:buSzPct val="100000"/>
              <a:buChar char="•"/>
            </a:pPr>
            <a:r>
              <a:rPr lang="en-CA"/>
              <a:t>If page file is accessed too frequently, user may notice the hard drive LED going crazy.</a:t>
            </a:r>
            <a:endParaRPr/>
          </a:p>
          <a:p>
            <a:pPr marL="685800" lvl="1" indent="-228600" algn="l" rtl="0">
              <a:lnSpc>
                <a:spcPct val="115000"/>
              </a:lnSpc>
              <a:spcBef>
                <a:spcPts val="429"/>
              </a:spcBef>
              <a:spcAft>
                <a:spcPts val="0"/>
              </a:spcAft>
              <a:buClr>
                <a:srgbClr val="7F7F7F"/>
              </a:buClr>
              <a:buSzPct val="100000"/>
              <a:buChar char="•"/>
            </a:pPr>
            <a:r>
              <a:rPr lang="en-CA"/>
              <a:t>This is called “</a:t>
            </a:r>
            <a:r>
              <a:rPr lang="en-CA">
                <a:solidFill>
                  <a:srgbClr val="0055A4"/>
                </a:solidFill>
              </a:rPr>
              <a:t>disk thrashing</a:t>
            </a:r>
            <a:r>
              <a:rPr lang="en-CA"/>
              <a:t>” and indicates the computer would benefit from more RAM.</a:t>
            </a:r>
            <a:endParaRPr/>
          </a:p>
        </p:txBody>
      </p:sp>
    </p:spTree>
    <p:extLst>
      <p:ext uri="{BB962C8B-B14F-4D97-AF65-F5344CB8AC3E}">
        <p14:creationId xmlns:p14="http://schemas.microsoft.com/office/powerpoint/2010/main" val="856248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4"/>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Quattrocento Sans"/>
              <a:buNone/>
            </a:pPr>
            <a:r>
              <a:rPr lang="en-CA"/>
              <a:t>More on Chipsets</a:t>
            </a:r>
            <a:endParaRPr/>
          </a:p>
        </p:txBody>
      </p:sp>
      <p:sp>
        <p:nvSpPr>
          <p:cNvPr id="175" name="Google Shape;175;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7F7F7F"/>
              </a:buClr>
              <a:buSzPts val="3000"/>
              <a:buChar char="•"/>
            </a:pPr>
            <a:endParaRPr lang="en-CA"/>
          </a:p>
          <a:p>
            <a:pPr marL="228600" indent="-254000" algn="l" rtl="0">
              <a:lnSpc>
                <a:spcPct val="90000"/>
              </a:lnSpc>
              <a:spcBef>
                <a:spcPts val="0"/>
              </a:spcBef>
              <a:spcAft>
                <a:spcPts val="0"/>
              </a:spcAft>
              <a:buClr>
                <a:srgbClr val="7F7F7F"/>
              </a:buClr>
              <a:buSzPts val="3000"/>
              <a:buChar char="•"/>
            </a:pPr>
            <a:r>
              <a:rPr lang="en-CA"/>
              <a:t>Chipsets are a major component of the of the motherboard.</a:t>
            </a:r>
            <a:endParaRPr/>
          </a:p>
          <a:p>
            <a:pPr marL="228600" indent="-228600" algn="l" rtl="0">
              <a:lnSpc>
                <a:spcPct val="90000"/>
              </a:lnSpc>
              <a:spcAft>
                <a:spcPts val="0"/>
              </a:spcAft>
              <a:buClr>
                <a:srgbClr val="7F7F7F"/>
              </a:buClr>
              <a:buSzPts val="2600"/>
              <a:buChar char="•"/>
            </a:pPr>
            <a:r>
              <a:rPr lang="en-CA"/>
              <a:t>A chipset controls the communication between the CPU, RAM, storage and other peripherals.</a:t>
            </a:r>
            <a:endParaRPr/>
          </a:p>
          <a:p>
            <a:pPr marL="228600" indent="-228600" algn="l" rtl="0">
              <a:lnSpc>
                <a:spcPct val="90000"/>
              </a:lnSpc>
              <a:spcAft>
                <a:spcPts val="0"/>
              </a:spcAft>
              <a:buClr>
                <a:srgbClr val="7F7F7F"/>
              </a:buClr>
              <a:buSzPts val="2600"/>
              <a:buChar char="•"/>
            </a:pPr>
            <a:r>
              <a:rPr lang="en-CA"/>
              <a:t>A chipset dictates hardware compatibility across components.</a:t>
            </a:r>
            <a:endParaRPr/>
          </a:p>
        </p:txBody>
      </p:sp>
    </p:spTree>
    <p:extLst>
      <p:ext uri="{BB962C8B-B14F-4D97-AF65-F5344CB8AC3E}">
        <p14:creationId xmlns:p14="http://schemas.microsoft.com/office/powerpoint/2010/main" val="430445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5"/>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Quattrocento Sans"/>
              <a:buNone/>
            </a:pPr>
            <a:r>
              <a:rPr lang="en-CA"/>
              <a:t>How did Chipsets Evolve?</a:t>
            </a:r>
            <a:endParaRPr/>
          </a:p>
        </p:txBody>
      </p:sp>
      <p:sp>
        <p:nvSpPr>
          <p:cNvPr id="181" name="Google Shape;18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7F7F7F"/>
              </a:buClr>
              <a:buSzPts val="2200"/>
              <a:buChar char="•"/>
            </a:pPr>
            <a:r>
              <a:rPr lang="en-CA"/>
              <a:t>Older motherboards were designed with a lot of </a:t>
            </a:r>
            <a:r>
              <a:rPr lang="en-CA" b="1"/>
              <a:t>different chips scattered all over the motherboard.</a:t>
            </a:r>
            <a:endParaRPr lang="en-US" b="1"/>
          </a:p>
          <a:p>
            <a:pPr marL="228600" lvl="0" indent="-88900" algn="l" rtl="0">
              <a:lnSpc>
                <a:spcPct val="90000"/>
              </a:lnSpc>
              <a:spcBef>
                <a:spcPts val="660"/>
              </a:spcBef>
              <a:spcAft>
                <a:spcPts val="0"/>
              </a:spcAft>
              <a:buClr>
                <a:srgbClr val="7F7F7F"/>
              </a:buClr>
              <a:buSzPts val="2200"/>
              <a:buNone/>
            </a:pPr>
            <a:endParaRPr/>
          </a:p>
          <a:p>
            <a:pPr marL="228600" indent="-228600"/>
            <a:r>
              <a:rPr lang="en-CA"/>
              <a:t>There were a lot of different chips controlling different functions on the motherboard: </a:t>
            </a:r>
            <a:endParaRPr/>
          </a:p>
          <a:p>
            <a:pPr marL="685800" lvl="1" indent="-228600" algn="l" rtl="0">
              <a:lnSpc>
                <a:spcPct val="90000"/>
              </a:lnSpc>
              <a:spcBef>
                <a:spcPts val="540"/>
              </a:spcBef>
              <a:spcAft>
                <a:spcPts val="0"/>
              </a:spcAft>
              <a:buClr>
                <a:srgbClr val="7F7F7F"/>
              </a:buClr>
              <a:buSzPts val="1800"/>
              <a:buChar char="•"/>
            </a:pPr>
            <a:r>
              <a:rPr lang="en-CA"/>
              <a:t>Chips for bus controllers, memory controllers, keyboard controllers, and so on.</a:t>
            </a:r>
            <a:endParaRPr/>
          </a:p>
        </p:txBody>
      </p:sp>
      <p:pic>
        <p:nvPicPr>
          <p:cNvPr id="182" name="Google Shape;182;p5" descr="Related image"/>
          <p:cNvPicPr preferRelativeResize="0">
            <a:picLocks noGrp="1"/>
          </p:cNvPicPr>
          <p:nvPr>
            <p:ph type="body" idx="2"/>
          </p:nvPr>
        </p:nvPicPr>
        <p:blipFill rotWithShape="1">
          <a:blip r:embed="rId3">
            <a:alphaModFix/>
          </a:blip>
          <a:srcRect/>
          <a:stretch/>
        </p:blipFill>
        <p:spPr>
          <a:xfrm>
            <a:off x="5981700" y="1825625"/>
            <a:ext cx="5773723" cy="4131291"/>
          </a:xfrm>
          <a:prstGeom prst="rect">
            <a:avLst/>
          </a:prstGeom>
          <a:noFill/>
          <a:ln>
            <a:noFill/>
          </a:ln>
        </p:spPr>
      </p:pic>
    </p:spTree>
    <p:extLst>
      <p:ext uri="{BB962C8B-B14F-4D97-AF65-F5344CB8AC3E}">
        <p14:creationId xmlns:p14="http://schemas.microsoft.com/office/powerpoint/2010/main" val="383570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6"/>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Quattrocento Sans"/>
              <a:buNone/>
            </a:pPr>
            <a:r>
              <a:rPr lang="en-CA"/>
              <a:t>How did Chipsets Evolve? (cont.)</a:t>
            </a:r>
            <a:endParaRPr/>
          </a:p>
        </p:txBody>
      </p:sp>
      <p:sp>
        <p:nvSpPr>
          <p:cNvPr id="188" name="Google Shape;188;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7F7F7F"/>
              </a:buClr>
              <a:buSzPts val="3000"/>
              <a:buChar char="•"/>
            </a:pPr>
            <a:r>
              <a:rPr lang="en-CA"/>
              <a:t>As technology progressed, computer engineers decided to </a:t>
            </a:r>
            <a:r>
              <a:rPr lang="en-CA">
                <a:solidFill>
                  <a:srgbClr val="0055A4"/>
                </a:solidFill>
              </a:rPr>
              <a:t>reduce</a:t>
            </a:r>
            <a:r>
              <a:rPr lang="en-CA"/>
              <a:t> the number of chips and have them more in a </a:t>
            </a:r>
            <a:r>
              <a:rPr lang="en-CA">
                <a:solidFill>
                  <a:srgbClr val="0055A4"/>
                </a:solidFill>
              </a:rPr>
              <a:t>centralized</a:t>
            </a:r>
            <a:r>
              <a:rPr lang="en-CA"/>
              <a:t> location so instead of having these different chips scattered all over the motherboard controlling different functions.</a:t>
            </a:r>
            <a:endParaRPr/>
          </a:p>
          <a:p>
            <a:pPr marL="228600" lvl="0" indent="-38100" algn="l" rtl="0">
              <a:lnSpc>
                <a:spcPct val="90000"/>
              </a:lnSpc>
              <a:spcBef>
                <a:spcPts val="900"/>
              </a:spcBef>
              <a:spcAft>
                <a:spcPts val="0"/>
              </a:spcAft>
              <a:buClr>
                <a:srgbClr val="7F7F7F"/>
              </a:buClr>
              <a:buSzPts val="3000"/>
              <a:buNone/>
            </a:pPr>
            <a:endParaRPr/>
          </a:p>
          <a:p>
            <a:pPr marL="228600" lvl="0" indent="-228600" algn="l" rtl="0">
              <a:lnSpc>
                <a:spcPct val="90000"/>
              </a:lnSpc>
              <a:spcBef>
                <a:spcPts val="900"/>
              </a:spcBef>
              <a:spcAft>
                <a:spcPts val="0"/>
              </a:spcAft>
              <a:buClr>
                <a:srgbClr val="7F7F7F"/>
              </a:buClr>
              <a:buSzPts val="3000"/>
              <a:buChar char="•"/>
            </a:pPr>
            <a:r>
              <a:rPr lang="en-CA"/>
              <a:t>The number of chips was reduced to few chips that do the same job or what's now called a </a:t>
            </a:r>
            <a:r>
              <a:rPr lang="en-CA">
                <a:solidFill>
                  <a:srgbClr val="0055A4"/>
                </a:solidFill>
              </a:rPr>
              <a:t>chipset</a:t>
            </a:r>
            <a:r>
              <a:rPr lang="en-CA"/>
              <a:t>.</a:t>
            </a:r>
            <a:endParaRPr/>
          </a:p>
          <a:p>
            <a:pPr marL="228600" lvl="0" indent="-38100" algn="l" rtl="0">
              <a:lnSpc>
                <a:spcPct val="90000"/>
              </a:lnSpc>
              <a:spcBef>
                <a:spcPts val="900"/>
              </a:spcBef>
              <a:spcAft>
                <a:spcPts val="0"/>
              </a:spcAft>
              <a:buClr>
                <a:srgbClr val="7F7F7F"/>
              </a:buClr>
              <a:buSzPts val="3000"/>
              <a:buNone/>
            </a:pPr>
            <a:endParaRPr/>
          </a:p>
        </p:txBody>
      </p:sp>
    </p:spTree>
    <p:extLst>
      <p:ext uri="{BB962C8B-B14F-4D97-AF65-F5344CB8AC3E}">
        <p14:creationId xmlns:p14="http://schemas.microsoft.com/office/powerpoint/2010/main" val="1194742386"/>
      </p:ext>
    </p:extLst>
  </p:cSld>
  <p:clrMapOvr>
    <a:masterClrMapping/>
  </p:clrMapOvr>
</p:sld>
</file>

<file path=ppt/theme/theme1.xml><?xml version="1.0" encoding="utf-8"?>
<a:theme xmlns:a="http://schemas.openxmlformats.org/drawingml/2006/main" name="WelcomeDoc">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4039</Words>
  <Application>Microsoft Office PowerPoint</Application>
  <PresentationFormat>Widescreen</PresentationFormat>
  <Paragraphs>446</Paragraphs>
  <Slides>67</Slides>
  <Notes>46</Notes>
  <HiddenSlides>0</HiddenSlides>
  <MMClips>0</MMClips>
  <ScaleCrop>false</ScaleCrop>
  <HeadingPairs>
    <vt:vector size="4" baseType="variant">
      <vt:variant>
        <vt:lpstr>Theme</vt:lpstr>
      </vt:variant>
      <vt:variant>
        <vt:i4>2</vt:i4>
      </vt:variant>
      <vt:variant>
        <vt:lpstr>Slide Titles</vt:lpstr>
      </vt:variant>
      <vt:variant>
        <vt:i4>67</vt:i4>
      </vt:variant>
    </vt:vector>
  </HeadingPairs>
  <TitlesOfParts>
    <vt:vector size="69" baseType="lpstr">
      <vt:lpstr>WelcomeDoc</vt:lpstr>
      <vt:lpstr>Thème Office</vt:lpstr>
      <vt:lpstr> Technical Support (420-1N6-AB) Chipsets, CPU and RAM</vt:lpstr>
      <vt:lpstr>Outline</vt:lpstr>
      <vt:lpstr>Logic Gates -&gt; Integrated Components (Chips)</vt:lpstr>
      <vt:lpstr>Integrated Components (Chips) -&gt; Motherboard</vt:lpstr>
      <vt:lpstr>More on Chipsets</vt:lpstr>
      <vt:lpstr>The chipset</vt:lpstr>
      <vt:lpstr>More on Chipsets</vt:lpstr>
      <vt:lpstr>How did Chipsets Evolve?</vt:lpstr>
      <vt:lpstr>How did Chipsets Evolve? (cont.)</vt:lpstr>
      <vt:lpstr>So.. What is Chipset?</vt:lpstr>
      <vt:lpstr>Northbridge Chipset</vt:lpstr>
      <vt:lpstr>Northbridge is faster than the southbridge</vt:lpstr>
      <vt:lpstr>Southbridge Chipset</vt:lpstr>
      <vt:lpstr>Modern Motherboards and Chipsets</vt:lpstr>
      <vt:lpstr> Bus Width: x86  versus x64</vt:lpstr>
      <vt:lpstr>The chipset</vt:lpstr>
      <vt:lpstr>Why is the bus important?</vt:lpstr>
      <vt:lpstr>Highway analogy</vt:lpstr>
      <vt:lpstr> x86  versus x64</vt:lpstr>
      <vt:lpstr>x64</vt:lpstr>
      <vt:lpstr>Central Processing Unit</vt:lpstr>
      <vt:lpstr>Central Processing Unit (CPU) - Reminder</vt:lpstr>
      <vt:lpstr>CPU Reminder (Lecture 4)</vt:lpstr>
      <vt:lpstr>Pipelining - Reminder</vt:lpstr>
      <vt:lpstr>CPU History - Reminder</vt:lpstr>
      <vt:lpstr>CPU Manufacturers - Reminder</vt:lpstr>
      <vt:lpstr>CPU Manufacturers - Reminder</vt:lpstr>
      <vt:lpstr>CPU Architecture</vt:lpstr>
      <vt:lpstr>CPU Components</vt:lpstr>
      <vt:lpstr>Other CPU Components</vt:lpstr>
      <vt:lpstr>Pipelining</vt:lpstr>
      <vt:lpstr>CPU Power</vt:lpstr>
      <vt:lpstr>CPU Features – How to choose a CPU?</vt:lpstr>
      <vt:lpstr>1) How to Connect a CPU?</vt:lpstr>
      <vt:lpstr>2) Clock Speed</vt:lpstr>
      <vt:lpstr>2) Clock Speed (overclocking and throttling)</vt:lpstr>
      <vt:lpstr>3) CPU Cores</vt:lpstr>
      <vt:lpstr>3) CPU Cores</vt:lpstr>
      <vt:lpstr>3) CPU Cores (The threadripper)</vt:lpstr>
      <vt:lpstr>4) CPU Cache</vt:lpstr>
      <vt:lpstr>SRAM vs DRAM</vt:lpstr>
      <vt:lpstr>4) CPU Cache</vt:lpstr>
      <vt:lpstr>4) CPU Cache – Data flow </vt:lpstr>
      <vt:lpstr>4) CPU Cache</vt:lpstr>
      <vt:lpstr>Activity: Bus Speed and Bus Width (CPU Power)</vt:lpstr>
      <vt:lpstr>Other Types of CPUs</vt:lpstr>
      <vt:lpstr>ARM Chip</vt:lpstr>
      <vt:lpstr>Accelerated Processing Unit (APU)</vt:lpstr>
      <vt:lpstr>Main Memory</vt:lpstr>
      <vt:lpstr>What is the Main Memory? </vt:lpstr>
      <vt:lpstr>Why use Main Memory?</vt:lpstr>
      <vt:lpstr>Why use Main Memory?</vt:lpstr>
      <vt:lpstr>Main Memory History</vt:lpstr>
      <vt:lpstr>Main Memory Features</vt:lpstr>
      <vt:lpstr>1) Data Rate</vt:lpstr>
      <vt:lpstr>1) Data Rate</vt:lpstr>
      <vt:lpstr>2) RAM Capacity </vt:lpstr>
      <vt:lpstr>Serial Presence Detect (SPD)</vt:lpstr>
      <vt:lpstr>2) RAM Capacity: SIMM vs DIMM</vt:lpstr>
      <vt:lpstr>3) RAM Channel</vt:lpstr>
      <vt:lpstr>4) Memory Redundancy / Error Checking</vt:lpstr>
      <vt:lpstr>4) Parity vs ECC</vt:lpstr>
      <vt:lpstr>5) RAM Latency</vt:lpstr>
      <vt:lpstr>Other RAMs</vt:lpstr>
      <vt:lpstr>SO-DIMM</vt:lpstr>
      <vt:lpstr>Virtual Memory</vt:lpstr>
      <vt:lpstr>Virtual Memory: Example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Youmna Badawy</cp:lastModifiedBy>
  <cp:revision>2</cp:revision>
  <dcterms:created xsi:type="dcterms:W3CDTF">2023-08-18T21:11:14Z</dcterms:created>
  <dcterms:modified xsi:type="dcterms:W3CDTF">2023-09-29T13:40:31Z</dcterms:modified>
</cp:coreProperties>
</file>